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BC0E3-48E8-47B4-A1EF-8338E39CED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080701-6AE4-4BFE-8C38-022E250F22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D7471-B4BF-4C65-8781-38580A380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6027-D73D-4305-A918-CA45BB6D7579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353EC-ED31-44E2-933E-1D0963C63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B6737-D72D-48F1-8DDB-A39B9B151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3148-2EA6-4B15-B825-8B6778A79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35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2162B-0969-4791-AF7B-AFFFF4523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5101A0-8FF5-4429-BA56-DD9DDDC5B3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7FF8E-6FAF-4259-9FD3-875CF6723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6027-D73D-4305-A918-CA45BB6D7579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36F29-475B-42B0-A4FA-0A0C7F242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8895AC-46E3-43A0-A981-B0B25F35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3148-2EA6-4B15-B825-8B6778A79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02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F54693-667B-41E3-9042-00E903FF36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FFC4B4-D12D-4A21-98C8-5BC11BC529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42104-8561-45BB-BA86-29569EB4A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6027-D73D-4305-A918-CA45BB6D7579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1BFE78-77D5-48A1-B174-8D0127E73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14825-0990-4CCD-B61D-6222A2D09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3148-2EA6-4B15-B825-8B6778A79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5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C7696-162F-4745-9707-3B693D756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31A44-9D75-45F2-BABC-B6AE4FF08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AA830-0363-47DB-9EA5-D88B3CA08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6027-D73D-4305-A918-CA45BB6D7579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89D3A-9E54-48EC-8A87-273188014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310A5-3547-4344-B9C4-31B132136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3148-2EA6-4B15-B825-8B6778A79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84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A3229-74C2-4D6A-878E-173C27BC9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D757E-D69C-45ED-8A12-0B9A35B94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C5E4E-1114-4894-9DEB-2521FCB33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6027-D73D-4305-A918-CA45BB6D7579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2A618-AF81-4F0D-A2C0-C9FB5C90D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D1A75-7B4B-45D9-B041-AC9B74A9E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3148-2EA6-4B15-B825-8B6778A79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3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70F10-1C6E-46F4-908D-E4CDA9E9E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29ECFD-B20A-40A0-B996-1ADD2878BC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B240FB-0712-4FBD-A41D-AFEB978A0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3A5B23-84E4-497B-BDC7-04C29673B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6027-D73D-4305-A918-CA45BB6D7579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760C2F-E9C0-4633-AE7C-6795FD423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EF18C-6464-4209-887F-DC22C6C1A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3148-2EA6-4B15-B825-8B6778A79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6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9B12B-519B-4AFF-8673-86758E141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F4AFF-4D31-439F-ABBB-9B992F779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5B1784-53F4-49A8-B84E-71D944EC2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33AA6B-B657-479B-A88E-3EF7B31BE6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72703D-7C50-49DD-B581-8BD9B90FF1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108988-2CE2-46EB-A1DF-CCAE8EA77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6027-D73D-4305-A918-CA45BB6D7579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1AA9C2-C61E-46E9-9F8B-100AAA0C2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FF4AC7-8874-4750-871C-1922D9832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3148-2EA6-4B15-B825-8B6778A79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35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8F8F7-8D5B-4C19-A7B0-EDB2352C7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8B04BE-481B-4266-8406-5DF3A6123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6027-D73D-4305-A918-CA45BB6D7579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56EE89-2412-40BA-9064-61184462D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B1BCA4-A4C6-4D46-BB89-8157A4E0E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3148-2EA6-4B15-B825-8B6778A79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09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C156DC-4E49-4F44-A7D9-A4F496D9D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6027-D73D-4305-A918-CA45BB6D7579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6DF3CC-9681-4C5B-99CB-855EE3D55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90677-DB2E-42E0-BB8C-B5B1ED942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3148-2EA6-4B15-B825-8B6778A79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16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57EF3-E0C6-46D1-8E9D-6FCAC99DF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2BE67-45C5-4F57-8424-F67AD850B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AF290B-808F-4B0D-9C35-162EB3556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0AB1B2-6AAA-491E-B01A-BDFB78F78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6027-D73D-4305-A918-CA45BB6D7579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B03FB6-3728-4874-A0D3-E863E235B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9A87F-6A5D-4469-BF6A-622C0E42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3148-2EA6-4B15-B825-8B6778A79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61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776A8-EFAD-439B-9B3F-54012ACF1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A4EE5E-647C-4FEF-BB95-BF219B4DAE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872704-106A-4C73-A767-6C0726020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23A5C-0883-47EB-827F-483A9E9F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96027-D73D-4305-A918-CA45BB6D7579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38F8D6-8680-49B3-8FCC-8E9D79B2E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1B29A-7C43-41B2-993A-6326BC29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A3148-2EA6-4B15-B825-8B6778A79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6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46FA76-EB5B-40E5-9AA9-C65F2DC02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761FA5-5B47-4A59-A8A4-1BA923281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A9CB2-7588-41EB-8D57-AEF64BA8E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96027-D73D-4305-A918-CA45BB6D7579}" type="datetimeFigureOut">
              <a:rPr lang="en-US" smtClean="0"/>
              <a:t>9/28/2018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C4DA1-7842-466A-938D-72A8B69B71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1C7BA-76F2-4E8D-8B14-D9C0FB3095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A3148-2EA6-4B15-B825-8B6778A79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6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ort_clip">
            <a:hlinkClick r:id="" action="ppaction://media"/>
            <a:extLst>
              <a:ext uri="{FF2B5EF4-FFF2-40B4-BE49-F238E27FC236}">
                <a16:creationId xmlns:a16="http://schemas.microsoft.com/office/drawing/2014/main" id="{323412F5-D69D-4300-84EE-0F1BD455F91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8260" y="531743"/>
            <a:ext cx="10535480" cy="57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Devon Madden</dc:creator>
  <cp:lastModifiedBy>Devon Madden</cp:lastModifiedBy>
  <cp:revision>1</cp:revision>
  <dcterms:created xsi:type="dcterms:W3CDTF">2018-09-28T21:08:13Z</dcterms:created>
  <dcterms:modified xsi:type="dcterms:W3CDTF">2018-09-28T21:10:47Z</dcterms:modified>
</cp:coreProperties>
</file>