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60" r:id="rId2"/>
    <p:sldId id="261"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DAA06-8A7C-4682-B434-E59D09A557FA}" v="1" dt="2024-03-19T20:36:59.242"/>
  </p1510:revLst>
</p1510:revInfo>
</file>

<file path=ppt/tableStyles.xml><?xml version="1.0" encoding="utf-8"?>
<a:tblStyleLst xmlns:a="http://schemas.openxmlformats.org/drawingml/2006/main" def="{0951B711-1ADA-4110-8BFD-605801F58C31}">
  <a:tblStyle styleId="{0951B711-1ADA-4110-8BFD-605801F58C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2"/>
    <p:restoredTop sz="86389"/>
  </p:normalViewPr>
  <p:slideViewPr>
    <p:cSldViewPr snapToGrid="0">
      <p:cViewPr varScale="1">
        <p:scale>
          <a:sx n="121" d="100"/>
          <a:sy n="121" d="100"/>
        </p:scale>
        <p:origin x="588"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Hohlmann" userId="dd9a74f3-9c62-47d2-abe1-92b6c9aea82b" providerId="ADAL" clId="{0C8DAA06-8A7C-4682-B434-E59D09A557FA}"/>
    <pc:docChg chg="undo custSel modSld">
      <pc:chgData name="Marcus Hohlmann" userId="dd9a74f3-9c62-47d2-abe1-92b6c9aea82b" providerId="ADAL" clId="{0C8DAA06-8A7C-4682-B434-E59D09A557FA}" dt="2024-03-21T19:45:24.666" v="386" actId="115"/>
      <pc:docMkLst>
        <pc:docMk/>
      </pc:docMkLst>
      <pc:sldChg chg="addSp modSp mod">
        <pc:chgData name="Marcus Hohlmann" userId="dd9a74f3-9c62-47d2-abe1-92b6c9aea82b" providerId="ADAL" clId="{0C8DAA06-8A7C-4682-B434-E59D09A557FA}" dt="2024-03-21T19:45:24.666" v="386" actId="115"/>
        <pc:sldMkLst>
          <pc:docMk/>
          <pc:sldMk cId="0" sldId="260"/>
        </pc:sldMkLst>
        <pc:spChg chg="mod">
          <ac:chgData name="Marcus Hohlmann" userId="dd9a74f3-9c62-47d2-abe1-92b6c9aea82b" providerId="ADAL" clId="{0C8DAA06-8A7C-4682-B434-E59D09A557FA}" dt="2024-03-21T19:45:24.666" v="386" actId="115"/>
          <ac:spMkLst>
            <pc:docMk/>
            <pc:sldMk cId="0" sldId="260"/>
            <ac:spMk id="88" creationId="{00000000-0000-0000-0000-000000000000}"/>
          </ac:spMkLst>
        </pc:spChg>
        <pc:spChg chg="mod">
          <ac:chgData name="Marcus Hohlmann" userId="dd9a74f3-9c62-47d2-abe1-92b6c9aea82b" providerId="ADAL" clId="{0C8DAA06-8A7C-4682-B434-E59D09A557FA}" dt="2024-03-19T20:18:51.823" v="250" actId="20577"/>
          <ac:spMkLst>
            <pc:docMk/>
            <pc:sldMk cId="0" sldId="260"/>
            <ac:spMk id="89" creationId="{00000000-0000-0000-0000-000000000000}"/>
          </ac:spMkLst>
        </pc:spChg>
        <pc:spChg chg="mod">
          <ac:chgData name="Marcus Hohlmann" userId="dd9a74f3-9c62-47d2-abe1-92b6c9aea82b" providerId="ADAL" clId="{0C8DAA06-8A7C-4682-B434-E59D09A557FA}" dt="2024-03-19T20:11:22.857" v="55" actId="20577"/>
          <ac:spMkLst>
            <pc:docMk/>
            <pc:sldMk cId="0" sldId="260"/>
            <ac:spMk id="91" creationId="{00000000-0000-0000-0000-000000000000}"/>
          </ac:spMkLst>
        </pc:spChg>
        <pc:spChg chg="mod">
          <ac:chgData name="Marcus Hohlmann" userId="dd9a74f3-9c62-47d2-abe1-92b6c9aea82b" providerId="ADAL" clId="{0C8DAA06-8A7C-4682-B434-E59D09A557FA}" dt="2024-03-19T20:12:59.220" v="82" actId="1036"/>
          <ac:spMkLst>
            <pc:docMk/>
            <pc:sldMk cId="0" sldId="260"/>
            <ac:spMk id="92" creationId="{00000000-0000-0000-0000-000000000000}"/>
          </ac:spMkLst>
        </pc:spChg>
        <pc:picChg chg="mod">
          <ac:chgData name="Marcus Hohlmann" userId="dd9a74f3-9c62-47d2-abe1-92b6c9aea82b" providerId="ADAL" clId="{0C8DAA06-8A7C-4682-B434-E59D09A557FA}" dt="2024-03-19T20:40:18.108" v="373" actId="1038"/>
          <ac:picMkLst>
            <pc:docMk/>
            <pc:sldMk cId="0" sldId="260"/>
            <ac:picMk id="3" creationId="{9AA7ED2F-246D-E7E9-2DF6-B63C7C04F9AD}"/>
          </ac:picMkLst>
        </pc:picChg>
        <pc:picChg chg="add mod">
          <ac:chgData name="Marcus Hohlmann" userId="dd9a74f3-9c62-47d2-abe1-92b6c9aea82b" providerId="ADAL" clId="{0C8DAA06-8A7C-4682-B434-E59D09A557FA}" dt="2024-03-19T20:38:21.184" v="323" actId="1038"/>
          <ac:picMkLst>
            <pc:docMk/>
            <pc:sldMk cId="0" sldId="260"/>
            <ac:picMk id="4" creationId="{7AAD3E22-8CCF-225B-5F49-732BBF2CBD45}"/>
          </ac:picMkLst>
        </pc:picChg>
      </pc:sldChg>
      <pc:sldChg chg="modSp mod">
        <pc:chgData name="Marcus Hohlmann" userId="dd9a74f3-9c62-47d2-abe1-92b6c9aea82b" providerId="ADAL" clId="{0C8DAA06-8A7C-4682-B434-E59D09A557FA}" dt="2024-03-19T20:20:44.273" v="274" actId="14100"/>
        <pc:sldMkLst>
          <pc:docMk/>
          <pc:sldMk cId="0" sldId="261"/>
        </pc:sldMkLst>
        <pc:spChg chg="mod">
          <ac:chgData name="Marcus Hohlmann" userId="dd9a74f3-9c62-47d2-abe1-92b6c9aea82b" providerId="ADAL" clId="{0C8DAA06-8A7C-4682-B434-E59D09A557FA}" dt="2024-03-19T20:20:44.273" v="274" actId="14100"/>
          <ac:spMkLst>
            <pc:docMk/>
            <pc:sldMk cId="0" sldId="261"/>
            <ac:spMk id="103" creationId="{00000000-0000-0000-0000-000000000000}"/>
          </ac:spMkLst>
        </pc:spChg>
        <pc:graphicFrameChg chg="modGraphic">
          <ac:chgData name="Marcus Hohlmann" userId="dd9a74f3-9c62-47d2-abe1-92b6c9aea82b" providerId="ADAL" clId="{0C8DAA06-8A7C-4682-B434-E59D09A557FA}" dt="2024-03-19T20:17:10.055" v="233" actId="20577"/>
          <ac:graphicFrameMkLst>
            <pc:docMk/>
            <pc:sldMk cId="0" sldId="261"/>
            <ac:graphicFrameMk id="102" creationId="{00000000-0000-0000-0000-000000000000}"/>
          </ac:graphicFrameMkLst>
        </pc:graphicFrameChg>
      </pc:sldChg>
    </pc:docChg>
  </pc:docChgLst>
  <pc:docChgLst>
    <pc:chgData name="Marcus Hohlmann" userId="dd9a74f3-9c62-47d2-abe1-92b6c9aea82b" providerId="ADAL" clId="{57ECB79F-7B04-45EA-8731-DE6DCAD6CCE0}"/>
    <pc:docChg chg="undo custSel delSld modSld">
      <pc:chgData name="Marcus Hohlmann" userId="dd9a74f3-9c62-47d2-abe1-92b6c9aea82b" providerId="ADAL" clId="{57ECB79F-7B04-45EA-8731-DE6DCAD6CCE0}" dt="2024-03-06T21:38:48.356" v="1261" actId="20577"/>
      <pc:docMkLst>
        <pc:docMk/>
      </pc:docMkLst>
      <pc:sldChg chg="del">
        <pc:chgData name="Marcus Hohlmann" userId="dd9a74f3-9c62-47d2-abe1-92b6c9aea82b" providerId="ADAL" clId="{57ECB79F-7B04-45EA-8731-DE6DCAD6CCE0}" dt="2024-03-06T20:52:34.699" v="0" actId="2696"/>
        <pc:sldMkLst>
          <pc:docMk/>
          <pc:sldMk cId="0" sldId="256"/>
        </pc:sldMkLst>
      </pc:sldChg>
      <pc:sldChg chg="del">
        <pc:chgData name="Marcus Hohlmann" userId="dd9a74f3-9c62-47d2-abe1-92b6c9aea82b" providerId="ADAL" clId="{57ECB79F-7B04-45EA-8731-DE6DCAD6CCE0}" dt="2024-03-06T20:52:34.699" v="0" actId="2696"/>
        <pc:sldMkLst>
          <pc:docMk/>
          <pc:sldMk cId="0" sldId="257"/>
        </pc:sldMkLst>
      </pc:sldChg>
      <pc:sldChg chg="del">
        <pc:chgData name="Marcus Hohlmann" userId="dd9a74f3-9c62-47d2-abe1-92b6c9aea82b" providerId="ADAL" clId="{57ECB79F-7B04-45EA-8731-DE6DCAD6CCE0}" dt="2024-03-06T20:52:34.699" v="0" actId="2696"/>
        <pc:sldMkLst>
          <pc:docMk/>
          <pc:sldMk cId="0" sldId="258"/>
        </pc:sldMkLst>
      </pc:sldChg>
      <pc:sldChg chg="del">
        <pc:chgData name="Marcus Hohlmann" userId="dd9a74f3-9c62-47d2-abe1-92b6c9aea82b" providerId="ADAL" clId="{57ECB79F-7B04-45EA-8731-DE6DCAD6CCE0}" dt="2024-03-06T20:52:34.699" v="0" actId="2696"/>
        <pc:sldMkLst>
          <pc:docMk/>
          <pc:sldMk cId="0" sldId="259"/>
        </pc:sldMkLst>
      </pc:sldChg>
      <pc:sldChg chg="addSp delSp modSp mod modNotes">
        <pc:chgData name="Marcus Hohlmann" userId="dd9a74f3-9c62-47d2-abe1-92b6c9aea82b" providerId="ADAL" clId="{57ECB79F-7B04-45EA-8731-DE6DCAD6CCE0}" dt="2024-03-06T21:38:27.418" v="1248" actId="20577"/>
        <pc:sldMkLst>
          <pc:docMk/>
          <pc:sldMk cId="0" sldId="260"/>
        </pc:sldMkLst>
        <pc:spChg chg="mod">
          <ac:chgData name="Marcus Hohlmann" userId="dd9a74f3-9c62-47d2-abe1-92b6c9aea82b" providerId="ADAL" clId="{57ECB79F-7B04-45EA-8731-DE6DCAD6CCE0}" dt="2024-03-06T21:24:35.527" v="650" actId="20577"/>
          <ac:spMkLst>
            <pc:docMk/>
            <pc:sldMk cId="0" sldId="260"/>
            <ac:spMk id="88" creationId="{00000000-0000-0000-0000-000000000000}"/>
          </ac:spMkLst>
        </pc:spChg>
        <pc:spChg chg="mod">
          <ac:chgData name="Marcus Hohlmann" userId="dd9a74f3-9c62-47d2-abe1-92b6c9aea82b" providerId="ADAL" clId="{57ECB79F-7B04-45EA-8731-DE6DCAD6CCE0}" dt="2024-03-06T20:52:55.552" v="40" actId="20577"/>
          <ac:spMkLst>
            <pc:docMk/>
            <pc:sldMk cId="0" sldId="260"/>
            <ac:spMk id="89" creationId="{00000000-0000-0000-0000-000000000000}"/>
          </ac:spMkLst>
        </pc:spChg>
        <pc:spChg chg="del">
          <ac:chgData name="Marcus Hohlmann" userId="dd9a74f3-9c62-47d2-abe1-92b6c9aea82b" providerId="ADAL" clId="{57ECB79F-7B04-45EA-8731-DE6DCAD6CCE0}" dt="2024-03-06T21:23:47.657" v="634" actId="21"/>
          <ac:spMkLst>
            <pc:docMk/>
            <pc:sldMk cId="0" sldId="260"/>
            <ac:spMk id="90" creationId="{00000000-0000-0000-0000-000000000000}"/>
          </ac:spMkLst>
        </pc:spChg>
        <pc:spChg chg="mod">
          <ac:chgData name="Marcus Hohlmann" userId="dd9a74f3-9c62-47d2-abe1-92b6c9aea82b" providerId="ADAL" clId="{57ECB79F-7B04-45EA-8731-DE6DCAD6CCE0}" dt="2024-03-06T21:37:54.930" v="1233" actId="20577"/>
          <ac:spMkLst>
            <pc:docMk/>
            <pc:sldMk cId="0" sldId="260"/>
            <ac:spMk id="91" creationId="{00000000-0000-0000-0000-000000000000}"/>
          </ac:spMkLst>
        </pc:spChg>
        <pc:spChg chg="mod">
          <ac:chgData name="Marcus Hohlmann" userId="dd9a74f3-9c62-47d2-abe1-92b6c9aea82b" providerId="ADAL" clId="{57ECB79F-7B04-45EA-8731-DE6DCAD6CCE0}" dt="2024-03-06T21:38:27.418" v="1248" actId="20577"/>
          <ac:spMkLst>
            <pc:docMk/>
            <pc:sldMk cId="0" sldId="260"/>
            <ac:spMk id="92" creationId="{00000000-0000-0000-0000-000000000000}"/>
          </ac:spMkLst>
        </pc:spChg>
        <pc:picChg chg="add mod">
          <ac:chgData name="Marcus Hohlmann" userId="dd9a74f3-9c62-47d2-abe1-92b6c9aea82b" providerId="ADAL" clId="{57ECB79F-7B04-45EA-8731-DE6DCAD6CCE0}" dt="2024-03-06T21:23:57.063" v="635" actId="1076"/>
          <ac:picMkLst>
            <pc:docMk/>
            <pc:sldMk cId="0" sldId="260"/>
            <ac:picMk id="3" creationId="{9AA7ED2F-246D-E7E9-2DF6-B63C7C04F9AD}"/>
          </ac:picMkLst>
        </pc:picChg>
      </pc:sldChg>
      <pc:sldChg chg="addSp delSp modSp mod modNotes">
        <pc:chgData name="Marcus Hohlmann" userId="dd9a74f3-9c62-47d2-abe1-92b6c9aea82b" providerId="ADAL" clId="{57ECB79F-7B04-45EA-8731-DE6DCAD6CCE0}" dt="2024-03-06T21:38:48.356" v="1261" actId="20577"/>
        <pc:sldMkLst>
          <pc:docMk/>
          <pc:sldMk cId="0" sldId="261"/>
        </pc:sldMkLst>
        <pc:spChg chg="add del mod">
          <ac:chgData name="Marcus Hohlmann" userId="dd9a74f3-9c62-47d2-abe1-92b6c9aea82b" providerId="ADAL" clId="{57ECB79F-7B04-45EA-8731-DE6DCAD6CCE0}" dt="2024-03-06T21:29:41.745" v="998"/>
          <ac:spMkLst>
            <pc:docMk/>
            <pc:sldMk cId="0" sldId="261"/>
            <ac:spMk id="2" creationId="{A211DED0-1B44-BA04-D929-982740C2699A}"/>
          </ac:spMkLst>
        </pc:spChg>
        <pc:spChg chg="mod">
          <ac:chgData name="Marcus Hohlmann" userId="dd9a74f3-9c62-47d2-abe1-92b6c9aea82b" providerId="ADAL" clId="{57ECB79F-7B04-45EA-8731-DE6DCAD6CCE0}" dt="2024-03-06T21:36:40.837" v="1227" actId="20577"/>
          <ac:spMkLst>
            <pc:docMk/>
            <pc:sldMk cId="0" sldId="261"/>
            <ac:spMk id="103" creationId="{00000000-0000-0000-0000-000000000000}"/>
          </ac:spMkLst>
        </pc:spChg>
        <pc:spChg chg="mod">
          <ac:chgData name="Marcus Hohlmann" userId="dd9a74f3-9c62-47d2-abe1-92b6c9aea82b" providerId="ADAL" clId="{57ECB79F-7B04-45EA-8731-DE6DCAD6CCE0}" dt="2024-03-06T21:33:41.401" v="1195" actId="14100"/>
          <ac:spMkLst>
            <pc:docMk/>
            <pc:sldMk cId="0" sldId="261"/>
            <ac:spMk id="105" creationId="{00000000-0000-0000-0000-000000000000}"/>
          </ac:spMkLst>
        </pc:spChg>
        <pc:spChg chg="mod">
          <ac:chgData name="Marcus Hohlmann" userId="dd9a74f3-9c62-47d2-abe1-92b6c9aea82b" providerId="ADAL" clId="{57ECB79F-7B04-45EA-8731-DE6DCAD6CCE0}" dt="2024-03-06T21:29:23.465" v="993" actId="20577"/>
          <ac:spMkLst>
            <pc:docMk/>
            <pc:sldMk cId="0" sldId="261"/>
            <ac:spMk id="106" creationId="{00000000-0000-0000-0000-000000000000}"/>
          </ac:spMkLst>
        </pc:spChg>
        <pc:graphicFrameChg chg="mod modGraphic">
          <ac:chgData name="Marcus Hohlmann" userId="dd9a74f3-9c62-47d2-abe1-92b6c9aea82b" providerId="ADAL" clId="{57ECB79F-7B04-45EA-8731-DE6DCAD6CCE0}" dt="2024-03-06T21:38:48.356" v="1261" actId="20577"/>
          <ac:graphicFrameMkLst>
            <pc:docMk/>
            <pc:sldMk cId="0" sldId="261"/>
            <ac:graphicFrameMk id="102" creationId="{00000000-0000-0000-0000-000000000000}"/>
          </ac:graphicFrameMkLst>
        </pc:graphicFrameChg>
        <pc:picChg chg="add mod">
          <ac:chgData name="Marcus Hohlmann" userId="dd9a74f3-9c62-47d2-abe1-92b6c9aea82b" providerId="ADAL" clId="{57ECB79F-7B04-45EA-8731-DE6DCAD6CCE0}" dt="2024-03-06T21:36:09.915" v="1225" actId="1076"/>
          <ac:picMkLst>
            <pc:docMk/>
            <pc:sldMk cId="0" sldId="261"/>
            <ac:picMk id="3" creationId="{5D94C9FD-569B-C9D4-9B47-411E26CA0F0E}"/>
          </ac:picMkLst>
        </pc:picChg>
      </pc:sldChg>
      <pc:sldChg chg="del modNotes">
        <pc:chgData name="Marcus Hohlmann" userId="dd9a74f3-9c62-47d2-abe1-92b6c9aea82b" providerId="ADAL" clId="{57ECB79F-7B04-45EA-8731-DE6DCAD6CCE0}" dt="2024-03-06T20:52:42.918" v="2" actId="2696"/>
        <pc:sldMkLst>
          <pc:docMk/>
          <pc:sldMk cId="0" sldId="262"/>
        </pc:sldMkLst>
      </pc:sldChg>
      <pc:sldChg chg="del modNotes">
        <pc:chgData name="Marcus Hohlmann" userId="dd9a74f3-9c62-47d2-abe1-92b6c9aea82b" providerId="ADAL" clId="{57ECB79F-7B04-45EA-8731-DE6DCAD6CCE0}" dt="2024-03-06T20:52:42.918" v="2" actId="2696"/>
        <pc:sldMkLst>
          <pc:docMk/>
          <pc:sldMk cId="0" sldId="263"/>
        </pc:sldMkLst>
      </pc:sldChg>
      <pc:sldChg chg="del modNotes">
        <pc:chgData name="Marcus Hohlmann" userId="dd9a74f3-9c62-47d2-abe1-92b6c9aea82b" providerId="ADAL" clId="{57ECB79F-7B04-45EA-8731-DE6DCAD6CCE0}" dt="2024-03-06T20:52:42.918" v="2" actId="2696"/>
        <pc:sldMkLst>
          <pc:docMk/>
          <pc:sldMk cId="0" sldId="264"/>
        </pc:sldMkLst>
      </pc:sldChg>
      <pc:sldChg chg="del modNotes">
        <pc:chgData name="Marcus Hohlmann" userId="dd9a74f3-9c62-47d2-abe1-92b6c9aea82b" providerId="ADAL" clId="{57ECB79F-7B04-45EA-8731-DE6DCAD6CCE0}" dt="2024-03-06T20:52:42.918" v="2" actId="2696"/>
        <pc:sldMkLst>
          <pc:docMk/>
          <pc:sldMk cId="0" sldId="265"/>
        </pc:sldMkLst>
      </pc:sldChg>
      <pc:sldChg chg="del modNotes">
        <pc:chgData name="Marcus Hohlmann" userId="dd9a74f3-9c62-47d2-abe1-92b6c9aea82b" providerId="ADAL" clId="{57ECB79F-7B04-45EA-8731-DE6DCAD6CCE0}" dt="2024-03-06T20:52:42.918" v="2" actId="2696"/>
        <pc:sldMkLst>
          <pc:docMk/>
          <pc:sldMk cId="0" sldId="266"/>
        </pc:sldMkLst>
      </pc:sldChg>
      <pc:sldChg chg="del modNotes">
        <pc:chgData name="Marcus Hohlmann" userId="dd9a74f3-9c62-47d2-abe1-92b6c9aea82b" providerId="ADAL" clId="{57ECB79F-7B04-45EA-8731-DE6DCAD6CCE0}" dt="2024-03-06T20:52:42.918" v="2" actId="2696"/>
        <pc:sldMkLst>
          <pc:docMk/>
          <pc:sldMk cId="0" sldId="267"/>
        </pc:sldMkLst>
      </pc:sldChg>
      <pc:sldChg chg="del modNotes">
        <pc:chgData name="Marcus Hohlmann" userId="dd9a74f3-9c62-47d2-abe1-92b6c9aea82b" providerId="ADAL" clId="{57ECB79F-7B04-45EA-8731-DE6DCAD6CCE0}" dt="2024-03-06T20:52:42.918" v="2" actId="2696"/>
        <pc:sldMkLst>
          <pc:docMk/>
          <pc:sldMk cId="0" sldId="268"/>
        </pc:sldMkLst>
      </pc:sldChg>
      <pc:sldChg chg="del modNotes">
        <pc:chgData name="Marcus Hohlmann" userId="dd9a74f3-9c62-47d2-abe1-92b6c9aea82b" providerId="ADAL" clId="{57ECB79F-7B04-45EA-8731-DE6DCAD6CCE0}" dt="2024-03-06T20:52:42.918" v="2" actId="2696"/>
        <pc:sldMkLst>
          <pc:docMk/>
          <pc:sldMk cId="0" sldId="269"/>
        </pc:sldMkLst>
      </pc:sldChg>
      <pc:sldChg chg="del modNotes">
        <pc:chgData name="Marcus Hohlmann" userId="dd9a74f3-9c62-47d2-abe1-92b6c9aea82b" providerId="ADAL" clId="{57ECB79F-7B04-45EA-8731-DE6DCAD6CCE0}" dt="2024-03-06T20:52:42.918" v="2" actId="2696"/>
        <pc:sldMkLst>
          <pc:docMk/>
          <pc:sldMk cId="0" sldId="270"/>
        </pc:sldMkLst>
      </pc:sldChg>
      <pc:sldChg chg="del modNotes">
        <pc:chgData name="Marcus Hohlmann" userId="dd9a74f3-9c62-47d2-abe1-92b6c9aea82b" providerId="ADAL" clId="{57ECB79F-7B04-45EA-8731-DE6DCAD6CCE0}" dt="2024-03-06T20:52:42.918" v="2" actId="2696"/>
        <pc:sldMkLst>
          <pc:docMk/>
          <pc:sldMk cId="0" sldId="271"/>
        </pc:sldMkLst>
      </pc:sldChg>
      <pc:sldChg chg="del modNotes">
        <pc:chgData name="Marcus Hohlmann" userId="dd9a74f3-9c62-47d2-abe1-92b6c9aea82b" providerId="ADAL" clId="{57ECB79F-7B04-45EA-8731-DE6DCAD6CCE0}" dt="2024-03-06T20:52:42.918" v="2" actId="2696"/>
        <pc:sldMkLst>
          <pc:docMk/>
          <pc:sldMk cId="0" sldId="272"/>
        </pc:sldMkLst>
      </pc:sldChg>
      <pc:sldChg chg="del modNotes">
        <pc:chgData name="Marcus Hohlmann" userId="dd9a74f3-9c62-47d2-abe1-92b6c9aea82b" providerId="ADAL" clId="{57ECB79F-7B04-45EA-8731-DE6DCAD6CCE0}" dt="2024-03-06T20:52:42.918" v="2" actId="2696"/>
        <pc:sldMkLst>
          <pc:docMk/>
          <pc:sldMk cId="0" sldId="273"/>
        </pc:sldMkLst>
      </pc:sldChg>
      <pc:sldChg chg="del modNotes">
        <pc:chgData name="Marcus Hohlmann" userId="dd9a74f3-9c62-47d2-abe1-92b6c9aea82b" providerId="ADAL" clId="{57ECB79F-7B04-45EA-8731-DE6DCAD6CCE0}" dt="2024-03-06T20:52:42.918" v="2" actId="2696"/>
        <pc:sldMkLst>
          <pc:docMk/>
          <pc:sldMk cId="0" sldId="274"/>
        </pc:sldMkLst>
      </pc:sldChg>
      <pc:sldChg chg="del modNotes">
        <pc:chgData name="Marcus Hohlmann" userId="dd9a74f3-9c62-47d2-abe1-92b6c9aea82b" providerId="ADAL" clId="{57ECB79F-7B04-45EA-8731-DE6DCAD6CCE0}" dt="2024-03-06T20:52:42.918" v="2" actId="2696"/>
        <pc:sldMkLst>
          <pc:docMk/>
          <pc:sldMk cId="0" sldId="275"/>
        </pc:sldMkLst>
      </pc:sldChg>
      <pc:sldChg chg="del modNotes">
        <pc:chgData name="Marcus Hohlmann" userId="dd9a74f3-9c62-47d2-abe1-92b6c9aea82b" providerId="ADAL" clId="{57ECB79F-7B04-45EA-8731-DE6DCAD6CCE0}" dt="2024-03-06T20:52:42.918" v="2" actId="2696"/>
        <pc:sldMkLst>
          <pc:docMk/>
          <pc:sldMk cId="0" sldId="276"/>
        </pc:sldMkLst>
      </pc:sldChg>
      <pc:sldChg chg="del modNotes">
        <pc:chgData name="Marcus Hohlmann" userId="dd9a74f3-9c62-47d2-abe1-92b6c9aea82b" providerId="ADAL" clId="{57ECB79F-7B04-45EA-8731-DE6DCAD6CCE0}" dt="2024-03-06T20:52:42.918" v="2" actId="2696"/>
        <pc:sldMkLst>
          <pc:docMk/>
          <pc:sldMk cId="0" sldId="277"/>
        </pc:sldMkLst>
      </pc:sldChg>
      <pc:sldChg chg="del modNotes">
        <pc:chgData name="Marcus Hohlmann" userId="dd9a74f3-9c62-47d2-abe1-92b6c9aea82b" providerId="ADAL" clId="{57ECB79F-7B04-45EA-8731-DE6DCAD6CCE0}" dt="2024-03-06T20:52:42.918" v="2" actId="2696"/>
        <pc:sldMkLst>
          <pc:docMk/>
          <pc:sldMk cId="0" sldId="278"/>
        </pc:sldMkLst>
      </pc:sldChg>
      <pc:sldChg chg="del modNotes">
        <pc:chgData name="Marcus Hohlmann" userId="dd9a74f3-9c62-47d2-abe1-92b6c9aea82b" providerId="ADAL" clId="{57ECB79F-7B04-45EA-8731-DE6DCAD6CCE0}" dt="2024-03-06T20:52:42.918" v="2" actId="2696"/>
        <pc:sldMkLst>
          <pc:docMk/>
          <pc:sldMk cId="0" sldId="279"/>
        </pc:sldMkLst>
      </pc:sldChg>
      <pc:sldChg chg="del modNotes">
        <pc:chgData name="Marcus Hohlmann" userId="dd9a74f3-9c62-47d2-abe1-92b6c9aea82b" providerId="ADAL" clId="{57ECB79F-7B04-45EA-8731-DE6DCAD6CCE0}" dt="2024-03-06T20:52:42.918" v="2" actId="2696"/>
        <pc:sldMkLst>
          <pc:docMk/>
          <pc:sldMk cId="0" sldId="280"/>
        </pc:sldMkLst>
      </pc:sldChg>
      <pc:sldChg chg="del modNotes">
        <pc:chgData name="Marcus Hohlmann" userId="dd9a74f3-9c62-47d2-abe1-92b6c9aea82b" providerId="ADAL" clId="{57ECB79F-7B04-45EA-8731-DE6DCAD6CCE0}" dt="2024-03-06T20:52:42.918" v="2" actId="2696"/>
        <pc:sldMkLst>
          <pc:docMk/>
          <pc:sldMk cId="0" sldId="281"/>
        </pc:sldMkLst>
      </pc:sldChg>
      <pc:sldChg chg="del modNotes">
        <pc:chgData name="Marcus Hohlmann" userId="dd9a74f3-9c62-47d2-abe1-92b6c9aea82b" providerId="ADAL" clId="{57ECB79F-7B04-45EA-8731-DE6DCAD6CCE0}" dt="2024-03-06T20:52:42.918" v="2" actId="2696"/>
        <pc:sldMkLst>
          <pc:docMk/>
          <pc:sldMk cId="0" sldId="282"/>
        </pc:sldMkLst>
      </pc:sldChg>
      <pc:sldChg chg="del modNotes">
        <pc:chgData name="Marcus Hohlmann" userId="dd9a74f3-9c62-47d2-abe1-92b6c9aea82b" providerId="ADAL" clId="{57ECB79F-7B04-45EA-8731-DE6DCAD6CCE0}" dt="2024-03-06T20:52:42.918" v="2" actId="2696"/>
        <pc:sldMkLst>
          <pc:docMk/>
          <pc:sldMk cId="0" sldId="283"/>
        </pc:sldMkLst>
      </pc:sldChg>
      <pc:sldChg chg="del modNotes">
        <pc:chgData name="Marcus Hohlmann" userId="dd9a74f3-9c62-47d2-abe1-92b6c9aea82b" providerId="ADAL" clId="{57ECB79F-7B04-45EA-8731-DE6DCAD6CCE0}" dt="2024-03-06T20:52:42.918" v="2" actId="2696"/>
        <pc:sldMkLst>
          <pc:docMk/>
          <pc:sldMk cId="0" sldId="284"/>
        </pc:sldMkLst>
      </pc:sldChg>
      <pc:sldChg chg="del modNotes">
        <pc:chgData name="Marcus Hohlmann" userId="dd9a74f3-9c62-47d2-abe1-92b6c9aea82b" providerId="ADAL" clId="{57ECB79F-7B04-45EA-8731-DE6DCAD6CCE0}" dt="2024-03-06T20:52:42.918" v="2" actId="2696"/>
        <pc:sldMkLst>
          <pc:docMk/>
          <pc:sldMk cId="0" sldId="285"/>
        </pc:sldMkLst>
      </pc:sldChg>
      <pc:sldChg chg="del modNotes">
        <pc:chgData name="Marcus Hohlmann" userId="dd9a74f3-9c62-47d2-abe1-92b6c9aea82b" providerId="ADAL" clId="{57ECB79F-7B04-45EA-8731-DE6DCAD6CCE0}" dt="2024-03-06T20:52:42.918" v="2" actId="2696"/>
        <pc:sldMkLst>
          <pc:docMk/>
          <pc:sldMk cId="0" sldId="286"/>
        </pc:sldMkLst>
      </pc:sldChg>
      <pc:sldChg chg="del modNotes">
        <pc:chgData name="Marcus Hohlmann" userId="dd9a74f3-9c62-47d2-abe1-92b6c9aea82b" providerId="ADAL" clId="{57ECB79F-7B04-45EA-8731-DE6DCAD6CCE0}" dt="2024-03-06T20:52:42.918" v="2" actId="2696"/>
        <pc:sldMkLst>
          <pc:docMk/>
          <pc:sldMk cId="0" sldId="287"/>
        </pc:sldMkLst>
      </pc:sldChg>
      <pc:sldChg chg="del modNotes">
        <pc:chgData name="Marcus Hohlmann" userId="dd9a74f3-9c62-47d2-abe1-92b6c9aea82b" providerId="ADAL" clId="{57ECB79F-7B04-45EA-8731-DE6DCAD6CCE0}" dt="2024-03-06T20:52:42.918" v="2" actId="2696"/>
        <pc:sldMkLst>
          <pc:docMk/>
          <pc:sldMk cId="0" sldId="288"/>
        </pc:sldMkLst>
      </pc:sldChg>
      <pc:sldChg chg="del modNotes">
        <pc:chgData name="Marcus Hohlmann" userId="dd9a74f3-9c62-47d2-abe1-92b6c9aea82b" providerId="ADAL" clId="{57ECB79F-7B04-45EA-8731-DE6DCAD6CCE0}" dt="2024-03-06T20:52:42.918" v="2" actId="2696"/>
        <pc:sldMkLst>
          <pc:docMk/>
          <pc:sldMk cId="0" sldId="289"/>
        </pc:sldMkLst>
      </pc:sldChg>
      <pc:sldChg chg="del modNotes">
        <pc:chgData name="Marcus Hohlmann" userId="dd9a74f3-9c62-47d2-abe1-92b6c9aea82b" providerId="ADAL" clId="{57ECB79F-7B04-45EA-8731-DE6DCAD6CCE0}" dt="2024-03-06T20:52:42.918" v="2" actId="2696"/>
        <pc:sldMkLst>
          <pc:docMk/>
          <pc:sldMk cId="0" sldId="290"/>
        </pc:sldMkLst>
      </pc:sldChg>
      <pc:sldChg chg="del modNotes">
        <pc:chgData name="Marcus Hohlmann" userId="dd9a74f3-9c62-47d2-abe1-92b6c9aea82b" providerId="ADAL" clId="{57ECB79F-7B04-45EA-8731-DE6DCAD6CCE0}" dt="2024-03-06T20:52:42.918" v="2" actId="2696"/>
        <pc:sldMkLst>
          <pc:docMk/>
          <pc:sldMk cId="0" sldId="291"/>
        </pc:sldMkLst>
      </pc:sldChg>
      <pc:sldChg chg="del modNotes">
        <pc:chgData name="Marcus Hohlmann" userId="dd9a74f3-9c62-47d2-abe1-92b6c9aea82b" providerId="ADAL" clId="{57ECB79F-7B04-45EA-8731-DE6DCAD6CCE0}" dt="2024-03-06T20:52:42.918" v="2" actId="2696"/>
        <pc:sldMkLst>
          <pc:docMk/>
          <pc:sldMk cId="0" sldId="292"/>
        </pc:sldMkLst>
      </pc:sldChg>
      <pc:sldChg chg="del modNotes">
        <pc:chgData name="Marcus Hohlmann" userId="dd9a74f3-9c62-47d2-abe1-92b6c9aea82b" providerId="ADAL" clId="{57ECB79F-7B04-45EA-8731-DE6DCAD6CCE0}" dt="2024-03-06T20:52:42.918" v="2" actId="2696"/>
        <pc:sldMkLst>
          <pc:docMk/>
          <pc:sldMk cId="0" sldId="293"/>
        </pc:sldMkLst>
      </pc:sldChg>
      <pc:sldChg chg="del modNotes">
        <pc:chgData name="Marcus Hohlmann" userId="dd9a74f3-9c62-47d2-abe1-92b6c9aea82b" providerId="ADAL" clId="{57ECB79F-7B04-45EA-8731-DE6DCAD6CCE0}" dt="2024-03-06T20:52:42.918" v="2" actId="2696"/>
        <pc:sldMkLst>
          <pc:docMk/>
          <pc:sldMk cId="0" sldId="294"/>
        </pc:sldMkLst>
      </pc:sldChg>
      <pc:sldChg chg="del modNotes">
        <pc:chgData name="Marcus Hohlmann" userId="dd9a74f3-9c62-47d2-abe1-92b6c9aea82b" providerId="ADAL" clId="{57ECB79F-7B04-45EA-8731-DE6DCAD6CCE0}" dt="2024-03-06T20:52:42.918" v="2" actId="2696"/>
        <pc:sldMkLst>
          <pc:docMk/>
          <pc:sldMk cId="0" sldId="295"/>
        </pc:sldMkLst>
      </pc:sldChg>
      <pc:sldChg chg="del modNotes">
        <pc:chgData name="Marcus Hohlmann" userId="dd9a74f3-9c62-47d2-abe1-92b6c9aea82b" providerId="ADAL" clId="{57ECB79F-7B04-45EA-8731-DE6DCAD6CCE0}" dt="2024-03-06T20:52:42.918" v="2" actId="2696"/>
        <pc:sldMkLst>
          <pc:docMk/>
          <pc:sldMk cId="0" sldId="296"/>
        </pc:sldMkLst>
      </pc:sldChg>
      <pc:sldChg chg="del modNotes">
        <pc:chgData name="Marcus Hohlmann" userId="dd9a74f3-9c62-47d2-abe1-92b6c9aea82b" providerId="ADAL" clId="{57ECB79F-7B04-45EA-8731-DE6DCAD6CCE0}" dt="2024-03-06T20:52:42.918" v="2" actId="2696"/>
        <pc:sldMkLst>
          <pc:docMk/>
          <pc:sldMk cId="0" sldId="297"/>
        </pc:sldMkLst>
      </pc:sldChg>
      <pc:sldChg chg="del modNotes">
        <pc:chgData name="Marcus Hohlmann" userId="dd9a74f3-9c62-47d2-abe1-92b6c9aea82b" providerId="ADAL" clId="{57ECB79F-7B04-45EA-8731-DE6DCAD6CCE0}" dt="2024-03-06T20:52:42.918" v="2" actId="2696"/>
        <pc:sldMkLst>
          <pc:docMk/>
          <pc:sldMk cId="0" sldId="298"/>
        </pc:sldMkLst>
      </pc:sldChg>
      <pc:sldChg chg="del modNotes">
        <pc:chgData name="Marcus Hohlmann" userId="dd9a74f3-9c62-47d2-abe1-92b6c9aea82b" providerId="ADAL" clId="{57ECB79F-7B04-45EA-8731-DE6DCAD6CCE0}" dt="2024-03-06T20:52:42.918" v="2" actId="2696"/>
        <pc:sldMkLst>
          <pc:docMk/>
          <pc:sldMk cId="0" sldId="299"/>
        </pc:sldMkLst>
      </pc:sldChg>
      <pc:sldChg chg="del modNotes">
        <pc:chgData name="Marcus Hohlmann" userId="dd9a74f3-9c62-47d2-abe1-92b6c9aea82b" providerId="ADAL" clId="{57ECB79F-7B04-45EA-8731-DE6DCAD6CCE0}" dt="2024-03-06T20:52:42.918" v="2" actId="2696"/>
        <pc:sldMkLst>
          <pc:docMk/>
          <pc:sldMk cId="0" sldId="300"/>
        </pc:sldMkLst>
      </pc:sldChg>
      <pc:sldChg chg="del modNotes">
        <pc:chgData name="Marcus Hohlmann" userId="dd9a74f3-9c62-47d2-abe1-92b6c9aea82b" providerId="ADAL" clId="{57ECB79F-7B04-45EA-8731-DE6DCAD6CCE0}" dt="2024-03-06T20:52:42.918" v="2" actId="2696"/>
        <pc:sldMkLst>
          <pc:docMk/>
          <pc:sldMk cId="0" sldId="301"/>
        </pc:sldMkLst>
      </pc:sldChg>
      <pc:sldChg chg="del modNotes">
        <pc:chgData name="Marcus Hohlmann" userId="dd9a74f3-9c62-47d2-abe1-92b6c9aea82b" providerId="ADAL" clId="{57ECB79F-7B04-45EA-8731-DE6DCAD6CCE0}" dt="2024-03-06T20:52:42.918" v="2" actId="2696"/>
        <pc:sldMkLst>
          <pc:docMk/>
          <pc:sldMk cId="0" sldId="302"/>
        </pc:sldMkLst>
      </pc:sldChg>
      <pc:sldChg chg="del modNotes">
        <pc:chgData name="Marcus Hohlmann" userId="dd9a74f3-9c62-47d2-abe1-92b6c9aea82b" providerId="ADAL" clId="{57ECB79F-7B04-45EA-8731-DE6DCAD6CCE0}" dt="2024-03-06T20:52:42.918" v="2" actId="2696"/>
        <pc:sldMkLst>
          <pc:docMk/>
          <pc:sldMk cId="0" sldId="303"/>
        </pc:sldMkLst>
      </pc:sldChg>
      <pc:sldChg chg="del modNotes">
        <pc:chgData name="Marcus Hohlmann" userId="dd9a74f3-9c62-47d2-abe1-92b6c9aea82b" providerId="ADAL" clId="{57ECB79F-7B04-45EA-8731-DE6DCAD6CCE0}" dt="2024-03-06T20:52:42.918" v="2" actId="2696"/>
        <pc:sldMkLst>
          <pc:docMk/>
          <pc:sldMk cId="0" sldId="304"/>
        </pc:sldMkLst>
      </pc:sldChg>
      <pc:sldChg chg="del modNotes">
        <pc:chgData name="Marcus Hohlmann" userId="dd9a74f3-9c62-47d2-abe1-92b6c9aea82b" providerId="ADAL" clId="{57ECB79F-7B04-45EA-8731-DE6DCAD6CCE0}" dt="2024-03-06T20:52:42.918" v="2" actId="2696"/>
        <pc:sldMkLst>
          <pc:docMk/>
          <pc:sldMk cId="0" sldId="305"/>
        </pc:sldMkLst>
      </pc:sldChg>
      <pc:sldChg chg="del modNotes">
        <pc:chgData name="Marcus Hohlmann" userId="dd9a74f3-9c62-47d2-abe1-92b6c9aea82b" providerId="ADAL" clId="{57ECB79F-7B04-45EA-8731-DE6DCAD6CCE0}" dt="2024-03-06T20:52:42.918" v="2" actId="2696"/>
        <pc:sldMkLst>
          <pc:docMk/>
          <pc:sldMk cId="0" sldId="306"/>
        </pc:sldMkLst>
      </pc:sldChg>
      <pc:sldChg chg="del modNotes">
        <pc:chgData name="Marcus Hohlmann" userId="dd9a74f3-9c62-47d2-abe1-92b6c9aea82b" providerId="ADAL" clId="{57ECB79F-7B04-45EA-8731-DE6DCAD6CCE0}" dt="2024-03-06T20:52:42.918" v="2" actId="2696"/>
        <pc:sldMkLst>
          <pc:docMk/>
          <pc:sldMk cId="0" sldId="307"/>
        </pc:sldMkLst>
      </pc:sldChg>
      <pc:sldChg chg="del modNotes">
        <pc:chgData name="Marcus Hohlmann" userId="dd9a74f3-9c62-47d2-abe1-92b6c9aea82b" providerId="ADAL" clId="{57ECB79F-7B04-45EA-8731-DE6DCAD6CCE0}" dt="2024-03-06T20:52:42.918" v="2" actId="2696"/>
        <pc:sldMkLst>
          <pc:docMk/>
          <pc:sldMk cId="0" sldId="308"/>
        </pc:sldMkLst>
      </pc:sldChg>
      <pc:sldChg chg="del modNotes">
        <pc:chgData name="Marcus Hohlmann" userId="dd9a74f3-9c62-47d2-abe1-92b6c9aea82b" providerId="ADAL" clId="{57ECB79F-7B04-45EA-8731-DE6DCAD6CCE0}" dt="2024-03-06T20:52:42.918" v="2" actId="2696"/>
        <pc:sldMkLst>
          <pc:docMk/>
          <pc:sldMk cId="0" sldId="309"/>
        </pc:sldMkLst>
      </pc:sldChg>
      <pc:sldChg chg="del modNotes">
        <pc:chgData name="Marcus Hohlmann" userId="dd9a74f3-9c62-47d2-abe1-92b6c9aea82b" providerId="ADAL" clId="{57ECB79F-7B04-45EA-8731-DE6DCAD6CCE0}" dt="2024-03-06T20:52:42.918" v="2" actId="2696"/>
        <pc:sldMkLst>
          <pc:docMk/>
          <pc:sldMk cId="0" sldId="310"/>
        </pc:sldMkLst>
      </pc:sldChg>
      <pc:sldChg chg="del modNotes">
        <pc:chgData name="Marcus Hohlmann" userId="dd9a74f3-9c62-47d2-abe1-92b6c9aea82b" providerId="ADAL" clId="{57ECB79F-7B04-45EA-8731-DE6DCAD6CCE0}" dt="2024-03-06T20:52:42.918" v="2" actId="2696"/>
        <pc:sldMkLst>
          <pc:docMk/>
          <pc:sldMk cId="0" sldId="311"/>
        </pc:sldMkLst>
      </pc:sldChg>
      <pc:sldChg chg="del modNotes">
        <pc:chgData name="Marcus Hohlmann" userId="dd9a74f3-9c62-47d2-abe1-92b6c9aea82b" providerId="ADAL" clId="{57ECB79F-7B04-45EA-8731-DE6DCAD6CCE0}" dt="2024-03-06T20:52:42.918" v="2" actId="2696"/>
        <pc:sldMkLst>
          <pc:docMk/>
          <pc:sldMk cId="0" sldId="312"/>
        </pc:sldMkLst>
      </pc:sldChg>
      <pc:sldChg chg="del modNotes">
        <pc:chgData name="Marcus Hohlmann" userId="dd9a74f3-9c62-47d2-abe1-92b6c9aea82b" providerId="ADAL" clId="{57ECB79F-7B04-45EA-8731-DE6DCAD6CCE0}" dt="2024-03-06T20:52:42.918" v="2" actId="2696"/>
        <pc:sldMkLst>
          <pc:docMk/>
          <pc:sldMk cId="0" sldId="313"/>
        </pc:sldMkLst>
      </pc:sldChg>
      <pc:sldChg chg="del modNotes">
        <pc:chgData name="Marcus Hohlmann" userId="dd9a74f3-9c62-47d2-abe1-92b6c9aea82b" providerId="ADAL" clId="{57ECB79F-7B04-45EA-8731-DE6DCAD6CCE0}" dt="2024-03-06T20:52:42.918" v="2" actId="2696"/>
        <pc:sldMkLst>
          <pc:docMk/>
          <pc:sldMk cId="0" sldId="314"/>
        </pc:sldMkLst>
      </pc:sldChg>
      <pc:sldChg chg="del modNotes">
        <pc:chgData name="Marcus Hohlmann" userId="dd9a74f3-9c62-47d2-abe1-92b6c9aea82b" providerId="ADAL" clId="{57ECB79F-7B04-45EA-8731-DE6DCAD6CCE0}" dt="2024-03-06T20:52:42.918" v="2" actId="2696"/>
        <pc:sldMkLst>
          <pc:docMk/>
          <pc:sldMk cId="0" sldId="315"/>
        </pc:sldMkLst>
      </pc:sldChg>
      <pc:sldChg chg="del modNotes">
        <pc:chgData name="Marcus Hohlmann" userId="dd9a74f3-9c62-47d2-abe1-92b6c9aea82b" providerId="ADAL" clId="{57ECB79F-7B04-45EA-8731-DE6DCAD6CCE0}" dt="2024-03-06T20:52:42.918" v="2" actId="2696"/>
        <pc:sldMkLst>
          <pc:docMk/>
          <pc:sldMk cId="0" sldId="316"/>
        </pc:sldMkLst>
      </pc:sldChg>
      <pc:sldChg chg="del modNotes">
        <pc:chgData name="Marcus Hohlmann" userId="dd9a74f3-9c62-47d2-abe1-92b6c9aea82b" providerId="ADAL" clId="{57ECB79F-7B04-45EA-8731-DE6DCAD6CCE0}" dt="2024-03-06T20:52:42.918" v="2" actId="2696"/>
        <pc:sldMkLst>
          <pc:docMk/>
          <pc:sldMk cId="0" sldId="317"/>
        </pc:sldMkLst>
      </pc:sldChg>
      <pc:sldChg chg="del modNotes">
        <pc:chgData name="Marcus Hohlmann" userId="dd9a74f3-9c62-47d2-abe1-92b6c9aea82b" providerId="ADAL" clId="{57ECB79F-7B04-45EA-8731-DE6DCAD6CCE0}" dt="2024-03-06T20:52:42.918" v="2" actId="2696"/>
        <pc:sldMkLst>
          <pc:docMk/>
          <pc:sldMk cId="0" sldId="318"/>
        </pc:sldMkLst>
      </pc:sldChg>
      <pc:sldChg chg="del modNotes">
        <pc:chgData name="Marcus Hohlmann" userId="dd9a74f3-9c62-47d2-abe1-92b6c9aea82b" providerId="ADAL" clId="{57ECB79F-7B04-45EA-8731-DE6DCAD6CCE0}" dt="2024-03-06T20:52:42.918" v="2" actId="2696"/>
        <pc:sldMkLst>
          <pc:docMk/>
          <pc:sldMk cId="0" sldId="319"/>
        </pc:sldMkLst>
      </pc:sldChg>
      <pc:sldChg chg="del modNotes">
        <pc:chgData name="Marcus Hohlmann" userId="dd9a74f3-9c62-47d2-abe1-92b6c9aea82b" providerId="ADAL" clId="{57ECB79F-7B04-45EA-8731-DE6DCAD6CCE0}" dt="2024-03-06T20:52:42.918" v="2" actId="2696"/>
        <pc:sldMkLst>
          <pc:docMk/>
          <pc:sldMk cId="0" sldId="320"/>
        </pc:sldMkLst>
      </pc:sldChg>
      <pc:sldChg chg="del modNotes">
        <pc:chgData name="Marcus Hohlmann" userId="dd9a74f3-9c62-47d2-abe1-92b6c9aea82b" providerId="ADAL" clId="{57ECB79F-7B04-45EA-8731-DE6DCAD6CCE0}" dt="2024-03-06T20:52:42.918" v="2" actId="2696"/>
        <pc:sldMkLst>
          <pc:docMk/>
          <pc:sldMk cId="0" sldId="321"/>
        </pc:sldMkLst>
      </pc:sldChg>
      <pc:sldChg chg="del modNotes">
        <pc:chgData name="Marcus Hohlmann" userId="dd9a74f3-9c62-47d2-abe1-92b6c9aea82b" providerId="ADAL" clId="{57ECB79F-7B04-45EA-8731-DE6DCAD6CCE0}" dt="2024-03-06T20:52:42.918" v="2" actId="2696"/>
        <pc:sldMkLst>
          <pc:docMk/>
          <pc:sldMk cId="0" sldId="322"/>
        </pc:sldMkLst>
      </pc:sldChg>
      <pc:sldChg chg="del modNotes">
        <pc:chgData name="Marcus Hohlmann" userId="dd9a74f3-9c62-47d2-abe1-92b6c9aea82b" providerId="ADAL" clId="{57ECB79F-7B04-45EA-8731-DE6DCAD6CCE0}" dt="2024-03-06T20:52:42.918" v="2" actId="2696"/>
        <pc:sldMkLst>
          <pc:docMk/>
          <pc:sldMk cId="0" sldId="323"/>
        </pc:sldMkLst>
      </pc:sldChg>
      <pc:sldChg chg="del modNotes">
        <pc:chgData name="Marcus Hohlmann" userId="dd9a74f3-9c62-47d2-abe1-92b6c9aea82b" providerId="ADAL" clId="{57ECB79F-7B04-45EA-8731-DE6DCAD6CCE0}" dt="2024-03-06T20:52:42.918" v="2" actId="2696"/>
        <pc:sldMkLst>
          <pc:docMk/>
          <pc:sldMk cId="0" sldId="324"/>
        </pc:sldMkLst>
      </pc:sldChg>
      <pc:sldChg chg="del modNotes">
        <pc:chgData name="Marcus Hohlmann" userId="dd9a74f3-9c62-47d2-abe1-92b6c9aea82b" providerId="ADAL" clId="{57ECB79F-7B04-45EA-8731-DE6DCAD6CCE0}" dt="2024-03-06T20:52:42.918" v="2" actId="2696"/>
        <pc:sldMkLst>
          <pc:docMk/>
          <pc:sldMk cId="0" sldId="325"/>
        </pc:sldMkLst>
      </pc:sldChg>
      <pc:sldChg chg="del modNotes">
        <pc:chgData name="Marcus Hohlmann" userId="dd9a74f3-9c62-47d2-abe1-92b6c9aea82b" providerId="ADAL" clId="{57ECB79F-7B04-45EA-8731-DE6DCAD6CCE0}" dt="2024-03-06T20:52:42.918" v="2" actId="2696"/>
        <pc:sldMkLst>
          <pc:docMk/>
          <pc:sldMk cId="0" sldId="326"/>
        </pc:sldMkLst>
      </pc:sldChg>
      <pc:sldChg chg="del modNotes">
        <pc:chgData name="Marcus Hohlmann" userId="dd9a74f3-9c62-47d2-abe1-92b6c9aea82b" providerId="ADAL" clId="{57ECB79F-7B04-45EA-8731-DE6DCAD6CCE0}" dt="2024-03-06T20:52:42.918" v="2" actId="2696"/>
        <pc:sldMkLst>
          <pc:docMk/>
          <pc:sldMk cId="0" sldId="327"/>
        </pc:sldMkLst>
      </pc:sldChg>
      <pc:sldChg chg="del modNotes">
        <pc:chgData name="Marcus Hohlmann" userId="dd9a74f3-9c62-47d2-abe1-92b6c9aea82b" providerId="ADAL" clId="{57ECB79F-7B04-45EA-8731-DE6DCAD6CCE0}" dt="2024-03-06T20:52:42.918" v="2" actId="2696"/>
        <pc:sldMkLst>
          <pc:docMk/>
          <pc:sldMk cId="0" sldId="328"/>
        </pc:sldMkLst>
      </pc:sldChg>
      <pc:sldChg chg="del modNotes">
        <pc:chgData name="Marcus Hohlmann" userId="dd9a74f3-9c62-47d2-abe1-92b6c9aea82b" providerId="ADAL" clId="{57ECB79F-7B04-45EA-8731-DE6DCAD6CCE0}" dt="2024-03-06T20:52:42.918" v="2" actId="2696"/>
        <pc:sldMkLst>
          <pc:docMk/>
          <pc:sldMk cId="0" sldId="329"/>
        </pc:sldMkLst>
      </pc:sldChg>
      <pc:sldChg chg="del modNotes">
        <pc:chgData name="Marcus Hohlmann" userId="dd9a74f3-9c62-47d2-abe1-92b6c9aea82b" providerId="ADAL" clId="{57ECB79F-7B04-45EA-8731-DE6DCAD6CCE0}" dt="2024-03-06T20:52:42.918" v="2" actId="2696"/>
        <pc:sldMkLst>
          <pc:docMk/>
          <pc:sldMk cId="0"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a27ad838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a27ad838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Please take note of the following instructions: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The maximum number of slides allowed is two. Please provide the names of all Principal Investigators (PIs) interested in joining the FCC project. Also, please indicate the expected number of postdocs, students, engineers, and technical staff joining the project.</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None/>
            </a:pPr>
            <a:r>
              <a:rPr lang="en" dirty="0"/>
              <a:t>Describe your existing facilities, expertise, and efforts briefly. It is sufficient to use keywords. No details are necessary.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List current membership in major experimental collaborations.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a27ad838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6a27ad838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mit.edu/event/876/manag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indico.cern.ch/event/1090779/contributions/4592538/attachments/2335809/4037008/ECFA%20Detector%20R%26D%20Roadmap%20Synopsis.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indico.slac.stanford.edu/event/8288/sessions/580/attachments/3783/10321/2023%20Workshop%20Closeou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7"/>
        <p:cNvGrpSpPr/>
        <p:nvPr/>
      </p:nvGrpSpPr>
      <p:grpSpPr>
        <a:xfrm>
          <a:off x="0" y="0"/>
          <a:ext cx="0" cy="0"/>
          <a:chOff x="0" y="0"/>
          <a:chExt cx="0" cy="0"/>
        </a:xfrm>
      </p:grpSpPr>
      <p:sp>
        <p:nvSpPr>
          <p:cNvPr id="88" name="Google Shape;88;p17"/>
          <p:cNvSpPr txBox="1"/>
          <p:nvPr/>
        </p:nvSpPr>
        <p:spPr>
          <a:xfrm>
            <a:off x="228158" y="2341890"/>
            <a:ext cx="8793000" cy="26268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dirty="0">
                <a:solidFill>
                  <a:schemeClr val="dk1"/>
                </a:solidFill>
              </a:rPr>
              <a:t>Expertise, facilities, ongoing and past experience, efforts on physics, theory, accelerator or </a:t>
            </a:r>
            <a:r>
              <a:rPr lang="en" u="sng" dirty="0">
                <a:solidFill>
                  <a:schemeClr val="dk1"/>
                </a:solidFill>
              </a:rPr>
              <a:t>detector R&amp;D</a:t>
            </a:r>
            <a:r>
              <a:rPr lang="en" dirty="0">
                <a:solidFill>
                  <a:schemeClr val="dk1"/>
                </a:solidFill>
              </a:rPr>
              <a:t>:</a:t>
            </a:r>
            <a:endParaRPr dirty="0">
              <a:solidFill>
                <a:schemeClr val="dk1"/>
              </a:solidFill>
            </a:endParaRPr>
          </a:p>
          <a:p>
            <a:pPr marL="139700" lvl="0" algn="l" rtl="0">
              <a:lnSpc>
                <a:spcPct val="115000"/>
              </a:lnSpc>
              <a:spcBef>
                <a:spcPts val="0"/>
              </a:spcBef>
              <a:spcAft>
                <a:spcPts val="0"/>
              </a:spcAft>
              <a:buClr>
                <a:schemeClr val="dk1"/>
              </a:buClr>
              <a:buSzPts val="1400"/>
            </a:pPr>
            <a:r>
              <a:rPr lang="en" b="1" dirty="0">
                <a:solidFill>
                  <a:schemeClr val="dk1"/>
                </a:solidFill>
              </a:rPr>
              <a:t>Hohlmann:</a:t>
            </a:r>
          </a:p>
          <a:p>
            <a:pPr marL="457200" lvl="3" indent="-317500">
              <a:lnSpc>
                <a:spcPct val="115000"/>
              </a:lnSpc>
              <a:buClr>
                <a:schemeClr val="dk1"/>
              </a:buClr>
              <a:buSzPts val="1400"/>
              <a:buChar char="➢"/>
            </a:pPr>
            <a:r>
              <a:rPr lang="en" sz="1200" b="1" dirty="0">
                <a:solidFill>
                  <a:schemeClr val="dk1"/>
                </a:solidFill>
              </a:rPr>
              <a:t>First US group on GEM upgrade of CMS muon endcap (module prod., electronics integration</a:t>
            </a:r>
            <a:r>
              <a:rPr lang="en-US" sz="1200" b="1" dirty="0">
                <a:solidFill>
                  <a:schemeClr val="dk1"/>
                </a:solidFill>
              </a:rPr>
              <a:t>)</a:t>
            </a:r>
            <a:endParaRPr sz="1200" b="1" dirty="0">
              <a:solidFill>
                <a:schemeClr val="dk1"/>
              </a:solidFill>
            </a:endParaRPr>
          </a:p>
          <a:p>
            <a:pPr marL="457200" lvl="3" indent="-317500">
              <a:lnSpc>
                <a:spcPct val="115000"/>
              </a:lnSpc>
              <a:buClr>
                <a:schemeClr val="dk1"/>
              </a:buClr>
              <a:buSzPts val="1400"/>
              <a:buChar char="➢"/>
            </a:pPr>
            <a:r>
              <a:rPr lang="en" sz="1200" b="1" dirty="0">
                <a:solidFill>
                  <a:schemeClr val="dk1"/>
                </a:solidFill>
              </a:rPr>
              <a:t>Ten years of R&amp;D on gaseous tracking detectors for ePIC detector at Electron-Ion Collider</a:t>
            </a:r>
          </a:p>
          <a:p>
            <a:pPr marL="457200" lvl="3" indent="-317500">
              <a:lnSpc>
                <a:spcPct val="115000"/>
              </a:lnSpc>
              <a:buClr>
                <a:schemeClr val="dk1"/>
              </a:buClr>
              <a:buSzPts val="1400"/>
              <a:buChar char="➢"/>
            </a:pPr>
            <a:r>
              <a:rPr lang="en" sz="1200" b="1" dirty="0">
                <a:solidFill>
                  <a:schemeClr val="dk1"/>
                </a:solidFill>
              </a:rPr>
              <a:t>Large gas detector lab (cleanroom, X-ray irradiation box, DAQ systems)</a:t>
            </a:r>
          </a:p>
          <a:p>
            <a:pPr marL="139700" lvl="0" algn="l" rtl="0">
              <a:lnSpc>
                <a:spcPct val="115000"/>
              </a:lnSpc>
              <a:spcBef>
                <a:spcPts val="0"/>
              </a:spcBef>
              <a:spcAft>
                <a:spcPts val="0"/>
              </a:spcAft>
              <a:buClr>
                <a:schemeClr val="dk1"/>
              </a:buClr>
              <a:buSzPts val="1400"/>
            </a:pPr>
            <a:r>
              <a:rPr lang="en" b="1" dirty="0">
                <a:solidFill>
                  <a:schemeClr val="dk1"/>
                </a:solidFill>
              </a:rPr>
              <a:t>Das:</a:t>
            </a:r>
          </a:p>
          <a:p>
            <a:pPr marL="457200" lvl="0" indent="-317500" algn="l" rtl="0">
              <a:lnSpc>
                <a:spcPct val="115000"/>
              </a:lnSpc>
              <a:spcBef>
                <a:spcPts val="0"/>
              </a:spcBef>
              <a:spcAft>
                <a:spcPts val="0"/>
              </a:spcAft>
              <a:buClr>
                <a:schemeClr val="dk1"/>
              </a:buClr>
              <a:buSzPts val="1400"/>
              <a:buChar char="➢"/>
            </a:pPr>
            <a:r>
              <a:rPr lang="en" sz="1200" b="1" dirty="0">
                <a:solidFill>
                  <a:schemeClr val="dk1"/>
                </a:solidFill>
              </a:rPr>
              <a:t>Seven years R&amp;D making and characterizing diamond-doped high-thermal-conductivity carbon </a:t>
            </a:r>
          </a:p>
          <a:p>
            <a:pPr marL="139700" lvl="0" algn="l" rtl="0">
              <a:lnSpc>
                <a:spcPct val="115000"/>
              </a:lnSpc>
              <a:spcBef>
                <a:spcPts val="0"/>
              </a:spcBef>
              <a:spcAft>
                <a:spcPts val="0"/>
              </a:spcAft>
              <a:buClr>
                <a:schemeClr val="dk1"/>
              </a:buClr>
              <a:buSzPts val="1400"/>
            </a:pPr>
            <a:r>
              <a:rPr lang="en" sz="1200" b="1" dirty="0">
                <a:solidFill>
                  <a:schemeClr val="dk1"/>
                </a:solidFill>
              </a:rPr>
              <a:t>        fiber and radiation-hard thermal interface materials for CMS Inner Tracker structural cooling</a:t>
            </a:r>
          </a:p>
          <a:p>
            <a:pPr marL="457200" lvl="0" indent="-317500" algn="l" rtl="0">
              <a:lnSpc>
                <a:spcPct val="115000"/>
              </a:lnSpc>
              <a:spcBef>
                <a:spcPts val="0"/>
              </a:spcBef>
              <a:spcAft>
                <a:spcPts val="0"/>
              </a:spcAft>
              <a:buClr>
                <a:schemeClr val="dk1"/>
              </a:buClr>
              <a:buSzPts val="1400"/>
              <a:buChar char="➢"/>
            </a:pPr>
            <a:r>
              <a:rPr lang="en" sz="1200" b="1" dirty="0">
                <a:solidFill>
                  <a:schemeClr val="dk1"/>
                </a:solidFill>
              </a:rPr>
              <a:t>Expertise with Si-detector assembly, fine-pitch wire bonding, testing</a:t>
            </a:r>
          </a:p>
          <a:p>
            <a:pPr marL="457200" lvl="0" indent="-317500" algn="l" rtl="0">
              <a:lnSpc>
                <a:spcPct val="115000"/>
              </a:lnSpc>
              <a:spcBef>
                <a:spcPts val="0"/>
              </a:spcBef>
              <a:spcAft>
                <a:spcPts val="0"/>
              </a:spcAft>
              <a:buClr>
                <a:schemeClr val="dk1"/>
              </a:buClr>
              <a:buSzPts val="1400"/>
              <a:buChar char="➢"/>
            </a:pPr>
            <a:r>
              <a:rPr lang="en" sz="1200" b="1" dirty="0">
                <a:solidFill>
                  <a:schemeClr val="dk1"/>
                </a:solidFill>
              </a:rPr>
              <a:t>R&amp;D on Xilinx firmware development for CMS Phase 2 Track Trigger</a:t>
            </a:r>
          </a:p>
          <a:p>
            <a:pPr marL="457200" lvl="0" indent="-317500" algn="l" rtl="0">
              <a:lnSpc>
                <a:spcPct val="115000"/>
              </a:lnSpc>
              <a:spcBef>
                <a:spcPts val="0"/>
              </a:spcBef>
              <a:spcAft>
                <a:spcPts val="0"/>
              </a:spcAft>
              <a:buClr>
                <a:schemeClr val="dk1"/>
              </a:buClr>
              <a:buSzPts val="1400"/>
              <a:buChar char="➢"/>
            </a:pPr>
            <a:r>
              <a:rPr lang="en" sz="1200" b="1" dirty="0">
                <a:solidFill>
                  <a:schemeClr val="dk1"/>
                </a:solidFill>
              </a:rPr>
              <a:t>Currently equipping a Si-detector cleanroom at FIT</a:t>
            </a:r>
          </a:p>
        </p:txBody>
      </p:sp>
      <p:sp>
        <p:nvSpPr>
          <p:cNvPr id="89" name="Google Shape;89;p17"/>
          <p:cNvSpPr txBox="1"/>
          <p:nvPr/>
        </p:nvSpPr>
        <p:spPr>
          <a:xfrm>
            <a:off x="228250" y="542425"/>
            <a:ext cx="50376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solidFill>
              </a:rPr>
              <a:t>Presented by:</a:t>
            </a:r>
            <a:r>
              <a:rPr lang="en" sz="1800" dirty="0">
                <a:solidFill>
                  <a:schemeClr val="dk2"/>
                </a:solidFill>
              </a:rPr>
              <a:t> </a:t>
            </a:r>
            <a:r>
              <a:rPr lang="en" sz="1800" b="1" dirty="0">
                <a:solidFill>
                  <a:schemeClr val="dk1"/>
                </a:solidFill>
              </a:rPr>
              <a:t>Marcus Hohlmann</a:t>
            </a:r>
            <a:endParaRPr sz="1800" b="1" dirty="0">
              <a:solidFill>
                <a:schemeClr val="dk1"/>
              </a:solidFill>
            </a:endParaRPr>
          </a:p>
          <a:p>
            <a:pPr marL="0" lvl="0" indent="0" algn="l" rtl="0">
              <a:spcBef>
                <a:spcPts val="0"/>
              </a:spcBef>
              <a:spcAft>
                <a:spcPts val="0"/>
              </a:spcAft>
              <a:buNone/>
            </a:pPr>
            <a:r>
              <a:rPr lang="en" sz="1800" dirty="0">
                <a:solidFill>
                  <a:schemeClr val="accent1"/>
                </a:solidFill>
              </a:rPr>
              <a:t>On behalf of:</a:t>
            </a:r>
            <a:r>
              <a:rPr lang="en" sz="1800" dirty="0">
                <a:solidFill>
                  <a:schemeClr val="dk2"/>
                </a:solidFill>
              </a:rPr>
              <a:t>   </a:t>
            </a:r>
            <a:r>
              <a:rPr lang="en" sz="1800" b="1" i="1" dirty="0">
                <a:solidFill>
                  <a:schemeClr val="dk1"/>
                </a:solidFill>
              </a:rPr>
              <a:t>Florida Institute of Technology</a:t>
            </a:r>
            <a:endParaRPr sz="1800" b="1" i="1" dirty="0">
              <a:solidFill>
                <a:schemeClr val="dk1"/>
              </a:solidFill>
            </a:endParaRPr>
          </a:p>
        </p:txBody>
      </p:sp>
      <p:sp>
        <p:nvSpPr>
          <p:cNvPr id="91" name="Google Shape;91;p17"/>
          <p:cNvSpPr txBox="1"/>
          <p:nvPr/>
        </p:nvSpPr>
        <p:spPr>
          <a:xfrm>
            <a:off x="228250" y="1798696"/>
            <a:ext cx="86085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accent1"/>
                </a:solidFill>
              </a:rPr>
              <a:t>PIs:</a:t>
            </a:r>
            <a:r>
              <a:rPr lang="en" sz="1600" dirty="0">
                <a:solidFill>
                  <a:schemeClr val="dk2"/>
                </a:solidFill>
              </a:rPr>
              <a:t> </a:t>
            </a:r>
            <a:r>
              <a:rPr lang="en" sz="1600" b="1" dirty="0">
                <a:solidFill>
                  <a:schemeClr val="dk1"/>
                </a:solidFill>
              </a:rPr>
              <a:t>M. Hohlmann, Souvik Das</a:t>
            </a:r>
            <a:endParaRPr sz="1600" b="1" dirty="0">
              <a:solidFill>
                <a:schemeClr val="dk1"/>
              </a:solidFill>
            </a:endParaRPr>
          </a:p>
          <a:p>
            <a:pPr marL="0" lvl="0" indent="0" algn="l" rtl="0">
              <a:spcBef>
                <a:spcPts val="0"/>
              </a:spcBef>
              <a:spcAft>
                <a:spcPts val="0"/>
              </a:spcAft>
              <a:buNone/>
            </a:pPr>
            <a:r>
              <a:rPr lang="en" sz="1600" b="1" dirty="0">
                <a:solidFill>
                  <a:schemeClr val="accent1"/>
                </a:solidFill>
              </a:rPr>
              <a:t>Group:</a:t>
            </a:r>
            <a:r>
              <a:rPr lang="en" sz="1600" dirty="0">
                <a:solidFill>
                  <a:srgbClr val="0000FF"/>
                </a:solidFill>
              </a:rPr>
              <a:t> </a:t>
            </a:r>
            <a:r>
              <a:rPr lang="en" sz="1600" b="1" dirty="0">
                <a:solidFill>
                  <a:schemeClr val="dk1"/>
                </a:solidFill>
              </a:rPr>
              <a:t>1</a:t>
            </a:r>
            <a:r>
              <a:rPr lang="en" sz="1600" dirty="0">
                <a:solidFill>
                  <a:schemeClr val="dk2"/>
                </a:solidFill>
              </a:rPr>
              <a:t> postdoc, </a:t>
            </a:r>
            <a:r>
              <a:rPr lang="en" sz="1600" b="1" dirty="0">
                <a:solidFill>
                  <a:schemeClr val="dk1"/>
                </a:solidFill>
              </a:rPr>
              <a:t>7 </a:t>
            </a:r>
            <a:r>
              <a:rPr lang="en" sz="1600" dirty="0">
                <a:solidFill>
                  <a:schemeClr val="dk2"/>
                </a:solidFill>
              </a:rPr>
              <a:t>Ph.D. students, no engineers/technical</a:t>
            </a:r>
            <a:endParaRPr sz="1600" dirty="0">
              <a:solidFill>
                <a:schemeClr val="dk2"/>
              </a:solidFill>
            </a:endParaRPr>
          </a:p>
        </p:txBody>
      </p:sp>
      <p:sp>
        <p:nvSpPr>
          <p:cNvPr id="92" name="Google Shape;92;p17"/>
          <p:cNvSpPr txBox="1"/>
          <p:nvPr/>
        </p:nvSpPr>
        <p:spPr>
          <a:xfrm>
            <a:off x="228250" y="4751426"/>
            <a:ext cx="8608500" cy="4146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chemeClr val="dk1"/>
                </a:solidFill>
              </a:rPr>
              <a:t>Current efforts at CERN and other major experiments: </a:t>
            </a:r>
            <a:r>
              <a:rPr lang="en" sz="1300" b="1" dirty="0">
                <a:solidFill>
                  <a:schemeClr val="dk1"/>
                </a:solidFill>
              </a:rPr>
              <a:t>CMS, DRD1 (previously RD51), ePIC@BNL</a:t>
            </a:r>
            <a:endParaRPr sz="1300" b="1" dirty="0"/>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
        <p:nvSpPr>
          <p:cNvPr id="94" name="Google Shape;94;p17"/>
          <p:cNvSpPr txBox="1"/>
          <p:nvPr/>
        </p:nvSpPr>
        <p:spPr>
          <a:xfrm>
            <a:off x="363575" y="39625"/>
            <a:ext cx="8608500" cy="3936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200" b="1">
                <a:solidFill>
                  <a:schemeClr val="lt1"/>
                </a:solidFill>
              </a:rPr>
              <a:t>Expression of Interest for US FCC studies</a:t>
            </a:r>
            <a:endParaRPr sz="2200" b="1">
              <a:solidFill>
                <a:schemeClr val="lt1"/>
              </a:solidFill>
            </a:endParaRPr>
          </a:p>
        </p:txBody>
      </p:sp>
      <p:sp>
        <p:nvSpPr>
          <p:cNvPr id="95" name="Google Shape;95;p17"/>
          <p:cNvSpPr/>
          <p:nvPr/>
        </p:nvSpPr>
        <p:spPr>
          <a:xfrm>
            <a:off x="228250" y="1320409"/>
            <a:ext cx="8608500" cy="471900"/>
          </a:xfrm>
          <a:prstGeom prst="flowChartAlternateProcess">
            <a:avLst/>
          </a:prstGeom>
          <a:solidFill>
            <a:schemeClr val="lt2"/>
          </a:solid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50">
                <a:solidFill>
                  <a:schemeClr val="accent5"/>
                </a:solidFill>
                <a:uFill>
                  <a:noFill/>
                </a:uFill>
                <a:hlinkClick r:id="rId3">
                  <a:extLst>
                    <a:ext uri="{A12FA001-AC4F-418D-AE19-62706E023703}">
                      <ahyp:hlinkClr xmlns:ahyp="http://schemas.microsoft.com/office/drawing/2018/hyperlinkcolor" val="tx"/>
                    </a:ext>
                  </a:extLst>
                </a:hlinkClick>
              </a:rPr>
              <a:t>Second Annual U.S. Future Circular Collider (FCC) Workshop 2024</a:t>
            </a:r>
            <a:endParaRPr sz="1200">
              <a:solidFill>
                <a:schemeClr val="dk1"/>
              </a:solidFill>
            </a:endParaRPr>
          </a:p>
          <a:p>
            <a:pPr marL="0" lvl="0" indent="0" algn="ctr" rtl="0">
              <a:spcBef>
                <a:spcPts val="0"/>
              </a:spcBef>
              <a:spcAft>
                <a:spcPts val="0"/>
              </a:spcAft>
              <a:buClr>
                <a:schemeClr val="dk1"/>
              </a:buClr>
              <a:buSzPts val="1100"/>
              <a:buFont typeface="Arial"/>
              <a:buNone/>
            </a:pPr>
            <a:r>
              <a:rPr lang="en" sz="1150" i="1">
                <a:solidFill>
                  <a:schemeClr val="dk1"/>
                </a:solidFill>
                <a:uFill>
                  <a:noFill/>
                </a:uFill>
                <a:hlinkClick r:id="rId3">
                  <a:extLst>
                    <a:ext uri="{A12FA001-AC4F-418D-AE19-62706E023703}">
                      <ahyp:hlinkClr xmlns:ahyp="http://schemas.microsoft.com/office/drawing/2018/hyperlinkcolor" val="tx"/>
                    </a:ext>
                  </a:extLst>
                </a:hlinkClick>
              </a:rPr>
              <a:t>25 Mar - 27 Mar</a:t>
            </a:r>
            <a:r>
              <a:rPr lang="en" sz="1100">
                <a:solidFill>
                  <a:schemeClr val="dk1"/>
                </a:solidFill>
              </a:rPr>
              <a:t>, 2024; hosted by MIT</a:t>
            </a:r>
            <a:endParaRPr sz="1300"/>
          </a:p>
        </p:txBody>
      </p:sp>
      <p:pic>
        <p:nvPicPr>
          <p:cNvPr id="3" name="Picture 2" descr="A black background with red text&#10;&#10;Description automatically generated">
            <a:extLst>
              <a:ext uri="{FF2B5EF4-FFF2-40B4-BE49-F238E27FC236}">
                <a16:creationId xmlns:a16="http://schemas.microsoft.com/office/drawing/2014/main" id="{9AA7ED2F-246D-E7E9-2DF6-B63C7C04F9AD}"/>
              </a:ext>
            </a:extLst>
          </p:cNvPr>
          <p:cNvPicPr>
            <a:picLocks noChangeAspect="1"/>
          </p:cNvPicPr>
          <p:nvPr/>
        </p:nvPicPr>
        <p:blipFill>
          <a:blip r:embed="rId4"/>
          <a:stretch>
            <a:fillRect/>
          </a:stretch>
        </p:blipFill>
        <p:spPr>
          <a:xfrm>
            <a:off x="6169184" y="389647"/>
            <a:ext cx="3025490" cy="909058"/>
          </a:xfrm>
          <a:prstGeom prst="rect">
            <a:avLst/>
          </a:prstGeom>
        </p:spPr>
      </p:pic>
      <p:pic>
        <p:nvPicPr>
          <p:cNvPr id="4" name="Picture 3" descr="A room with a clear cover&#10;&#10;Description automatically generated with medium confidence">
            <a:extLst>
              <a:ext uri="{FF2B5EF4-FFF2-40B4-BE49-F238E27FC236}">
                <a16:creationId xmlns:a16="http://schemas.microsoft.com/office/drawing/2014/main" id="{7AAD3E22-8CCF-225B-5F49-732BBF2CBD45}"/>
              </a:ext>
            </a:extLst>
          </p:cNvPr>
          <p:cNvPicPr>
            <a:picLocks noChangeAspect="1"/>
          </p:cNvPicPr>
          <p:nvPr/>
        </p:nvPicPr>
        <p:blipFill>
          <a:blip r:embed="rId5"/>
          <a:stretch>
            <a:fillRect/>
          </a:stretch>
        </p:blipFill>
        <p:spPr>
          <a:xfrm>
            <a:off x="7666764" y="2720720"/>
            <a:ext cx="1456873" cy="19424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122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00" b="1">
                <a:solidFill>
                  <a:schemeClr val="accent1"/>
                </a:solidFill>
              </a:rPr>
              <a:t>Estimated short-term (FY24-FY25) involvement in FCC activities:</a:t>
            </a:r>
            <a:endParaRPr sz="1800" b="1">
              <a:solidFill>
                <a:schemeClr val="accent1"/>
              </a:solidFill>
            </a:endParaRPr>
          </a:p>
          <a:p>
            <a:pPr marL="0" lvl="0" indent="0" algn="l" rtl="0">
              <a:spcBef>
                <a:spcPts val="0"/>
              </a:spcBef>
              <a:spcAft>
                <a:spcPts val="0"/>
              </a:spcAft>
              <a:buNone/>
            </a:pPr>
            <a:r>
              <a:rPr lang="en" sz="1355">
                <a:solidFill>
                  <a:schemeClr val="accent1"/>
                </a:solidFill>
              </a:rPr>
              <a:t>(Scientific: Base program supported people, Technical: Other funding source)</a:t>
            </a:r>
            <a:endParaRPr sz="1355">
              <a:solidFill>
                <a:schemeClr val="accent1"/>
              </a:solidFill>
            </a:endParaRPr>
          </a:p>
        </p:txBody>
      </p:sp>
      <p:sp>
        <p:nvSpPr>
          <p:cNvPr id="101" name="Google Shape;10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graphicFrame>
        <p:nvGraphicFramePr>
          <p:cNvPr id="102" name="Google Shape;102;p18"/>
          <p:cNvGraphicFramePr/>
          <p:nvPr>
            <p:extLst>
              <p:ext uri="{D42A27DB-BD31-4B8C-83A1-F6EECF244321}">
                <p14:modId xmlns:p14="http://schemas.microsoft.com/office/powerpoint/2010/main" val="436989583"/>
              </p:ext>
            </p:extLst>
          </p:nvPr>
        </p:nvGraphicFramePr>
        <p:xfrm>
          <a:off x="275463" y="695475"/>
          <a:ext cx="8593075" cy="2802045"/>
        </p:xfrm>
        <a:graphic>
          <a:graphicData uri="http://schemas.openxmlformats.org/drawingml/2006/table">
            <a:tbl>
              <a:tblPr>
                <a:noFill/>
                <a:tableStyleId>{0951B711-1ADA-4110-8BFD-605801F58C31}</a:tableStyleId>
              </a:tblPr>
              <a:tblGrid>
                <a:gridCol w="6424882">
                  <a:extLst>
                    <a:ext uri="{9D8B030D-6E8A-4147-A177-3AD203B41FA5}">
                      <a16:colId xmlns:a16="http://schemas.microsoft.com/office/drawing/2014/main" val="20000"/>
                    </a:ext>
                  </a:extLst>
                </a:gridCol>
                <a:gridCol w="686293">
                  <a:extLst>
                    <a:ext uri="{9D8B030D-6E8A-4147-A177-3AD203B41FA5}">
                      <a16:colId xmlns:a16="http://schemas.microsoft.com/office/drawing/2014/main" val="20001"/>
                    </a:ext>
                  </a:extLst>
                </a:gridCol>
                <a:gridCol w="740950">
                  <a:extLst>
                    <a:ext uri="{9D8B030D-6E8A-4147-A177-3AD203B41FA5}">
                      <a16:colId xmlns:a16="http://schemas.microsoft.com/office/drawing/2014/main" val="20002"/>
                    </a:ext>
                  </a:extLst>
                </a:gridCol>
                <a:gridCol w="740950">
                  <a:extLst>
                    <a:ext uri="{9D8B030D-6E8A-4147-A177-3AD203B41FA5}">
                      <a16:colId xmlns:a16="http://schemas.microsoft.com/office/drawing/2014/main" val="20003"/>
                    </a:ext>
                  </a:extLst>
                </a:gridCol>
              </a:tblGrid>
              <a:tr h="523925">
                <a:tc>
                  <a:txBody>
                    <a:bodyPr/>
                    <a:lstStyle/>
                    <a:p>
                      <a:pPr marL="0" lvl="0" indent="0" algn="l" rtl="0">
                        <a:spcBef>
                          <a:spcPts val="0"/>
                        </a:spcBef>
                        <a:spcAft>
                          <a:spcPts val="0"/>
                        </a:spcAft>
                        <a:buNone/>
                      </a:pPr>
                      <a:r>
                        <a:rPr lang="en" sz="1200"/>
                        <a:t>Activity (Detector or Accelerator R&amp;D, Software, Physics studies only until end of FY25)</a:t>
                      </a:r>
                      <a:endParaRPr sz="1200"/>
                    </a:p>
                  </a:txBody>
                  <a:tcPr marL="91425" marR="91425" marT="91425" marB="91425"/>
                </a:tc>
                <a:tc>
                  <a:txBody>
                    <a:bodyPr/>
                    <a:lstStyle/>
                    <a:p>
                      <a:pPr marL="0" lvl="0" indent="0" algn="l" rtl="0">
                        <a:spcBef>
                          <a:spcPts val="0"/>
                        </a:spcBef>
                        <a:spcAft>
                          <a:spcPts val="0"/>
                        </a:spcAft>
                        <a:buNone/>
                      </a:pPr>
                      <a:r>
                        <a:rPr lang="en" sz="1000"/>
                        <a:t>Category</a:t>
                      </a:r>
                      <a:endParaRPr sz="1000"/>
                    </a:p>
                  </a:txBody>
                  <a:tcPr marL="91425" marR="91425" marT="91425" marB="91425"/>
                </a:tc>
                <a:tc>
                  <a:txBody>
                    <a:bodyPr/>
                    <a:lstStyle/>
                    <a:p>
                      <a:pPr marL="0" lvl="0" indent="0" algn="ctr" rtl="0">
                        <a:spcBef>
                          <a:spcPts val="0"/>
                        </a:spcBef>
                        <a:spcAft>
                          <a:spcPts val="0"/>
                        </a:spcAft>
                        <a:buNone/>
                      </a:pPr>
                      <a:r>
                        <a:rPr lang="en" sz="1000" dirty="0"/>
                        <a:t>Scientific</a:t>
                      </a:r>
                      <a:endParaRPr sz="1000" dirty="0"/>
                    </a:p>
                    <a:p>
                      <a:pPr marL="0" lvl="0" indent="0" algn="ctr" rtl="0">
                        <a:spcBef>
                          <a:spcPts val="0"/>
                        </a:spcBef>
                        <a:spcAft>
                          <a:spcPts val="0"/>
                        </a:spcAft>
                        <a:buNone/>
                      </a:pPr>
                      <a:r>
                        <a:rPr lang="en" sz="1000" dirty="0"/>
                        <a:t>(FTE)</a:t>
                      </a:r>
                      <a:endParaRPr sz="1000" dirty="0"/>
                    </a:p>
                  </a:txBody>
                  <a:tcPr marL="91425" marR="91425" marT="91425" marB="91425"/>
                </a:tc>
                <a:tc>
                  <a:txBody>
                    <a:bodyPr/>
                    <a:lstStyle/>
                    <a:p>
                      <a:pPr marL="0" lvl="0" indent="0" algn="ctr" rtl="0">
                        <a:spcBef>
                          <a:spcPts val="0"/>
                        </a:spcBef>
                        <a:spcAft>
                          <a:spcPts val="0"/>
                        </a:spcAft>
                        <a:buNone/>
                      </a:pPr>
                      <a:r>
                        <a:rPr lang="en" sz="1000"/>
                        <a:t>Technical</a:t>
                      </a:r>
                      <a:endParaRPr sz="1000"/>
                    </a:p>
                    <a:p>
                      <a:pPr marL="0" lvl="0" indent="0" algn="ctr" rtl="0">
                        <a:spcBef>
                          <a:spcPts val="0"/>
                        </a:spcBef>
                        <a:spcAft>
                          <a:spcPts val="0"/>
                        </a:spcAft>
                        <a:buNone/>
                      </a:pPr>
                      <a:r>
                        <a:rPr lang="en" sz="1000"/>
                        <a:t>(FTE)</a:t>
                      </a:r>
                      <a:endParaRPr sz="1000"/>
                    </a:p>
                  </a:txBody>
                  <a:tcPr marL="91425" marR="91425" marT="91425" marB="91425"/>
                </a:tc>
                <a:extLst>
                  <a:ext uri="{0D108BD9-81ED-4DB2-BD59-A6C34878D82A}">
                    <a16:rowId xmlns:a16="http://schemas.microsoft.com/office/drawing/2014/main" val="10000"/>
                  </a:ext>
                </a:extLst>
              </a:tr>
              <a:tr h="3271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t>Cylindrical MPGDs with fast timing operated with eco-friendly gases for tracking applications (MH)</a:t>
                      </a:r>
                    </a:p>
                  </a:txBody>
                  <a:tcPr marL="91425" marR="91425" marT="91425" marB="91425"/>
                </a:tc>
                <a:tc>
                  <a:txBody>
                    <a:bodyPr/>
                    <a:lstStyle/>
                    <a:p>
                      <a:pPr marL="0" lvl="0" indent="0" algn="ctr" rtl="0">
                        <a:spcBef>
                          <a:spcPts val="0"/>
                        </a:spcBef>
                        <a:spcAft>
                          <a:spcPts val="0"/>
                        </a:spcAft>
                        <a:buNone/>
                      </a:pPr>
                      <a:r>
                        <a:rPr lang="en" sz="1000" dirty="0"/>
                        <a:t>DRD1</a:t>
                      </a:r>
                      <a:endParaRPr sz="1000" dirty="0"/>
                    </a:p>
                  </a:txBody>
                  <a:tcPr marL="91425" marR="91425" marT="91425" marB="91425"/>
                </a:tc>
                <a:tc>
                  <a:txBody>
                    <a:bodyPr/>
                    <a:lstStyle/>
                    <a:p>
                      <a:pPr marL="0" lvl="0" indent="0" algn="ctr" rtl="0">
                        <a:spcBef>
                          <a:spcPts val="0"/>
                        </a:spcBef>
                        <a:spcAft>
                          <a:spcPts val="0"/>
                        </a:spcAft>
                        <a:buNone/>
                      </a:pPr>
                      <a:r>
                        <a:rPr lang="en" sz="1000" dirty="0"/>
                        <a:t>0.1</a:t>
                      </a:r>
                      <a:endParaRPr sz="1000" dirty="0"/>
                    </a:p>
                  </a:txBody>
                  <a:tcPr marL="91425" marR="91425" marT="91425" marB="91425"/>
                </a:tc>
                <a:tc>
                  <a:txBody>
                    <a:bodyPr/>
                    <a:lstStyle/>
                    <a:p>
                      <a:pPr marL="0" lvl="0" indent="0" algn="ctr"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1"/>
                  </a:ext>
                </a:extLst>
              </a:tr>
              <a:tr h="350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t>Development of MPGD production facilities in US (MH with JLAB)</a:t>
                      </a: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DRD1</a:t>
                      </a:r>
                    </a:p>
                  </a:txBody>
                  <a:tcPr marL="91425" marR="91425" marT="91425" marB="91425"/>
                </a:tc>
                <a:tc>
                  <a:txBody>
                    <a:bodyPr/>
                    <a:lstStyle/>
                    <a:p>
                      <a:pPr marL="0" lvl="0" indent="0" algn="ctr" rtl="0">
                        <a:spcBef>
                          <a:spcPts val="0"/>
                        </a:spcBef>
                        <a:spcAft>
                          <a:spcPts val="0"/>
                        </a:spcAft>
                        <a:buNone/>
                      </a:pPr>
                      <a:r>
                        <a:rPr lang="en-US" sz="1000" dirty="0"/>
                        <a:t>0.05</a:t>
                      </a:r>
                      <a:endParaRPr sz="1000" dirty="0"/>
                    </a:p>
                  </a:txBody>
                  <a:tcPr marL="91425" marR="91425" marT="91425" marB="91425"/>
                </a:tc>
                <a:tc>
                  <a:txBody>
                    <a:bodyPr/>
                    <a:lstStyle/>
                    <a:p>
                      <a:pPr marL="0" lvl="0" indent="0" algn="ctr"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962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t>Coordination of Muon Detector &amp; Gaseous Detector (MDGD) efforts in US (MH)</a:t>
                      </a: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DRD1</a:t>
                      </a:r>
                    </a:p>
                  </a:txBody>
                  <a:tcPr marL="91425" marR="91425" marT="91425" marB="91425"/>
                </a:tc>
                <a:tc>
                  <a:txBody>
                    <a:bodyPr/>
                    <a:lstStyle/>
                    <a:p>
                      <a:pPr marL="0" lvl="0" indent="0" algn="ctr" rtl="0">
                        <a:spcBef>
                          <a:spcPts val="0"/>
                        </a:spcBef>
                        <a:spcAft>
                          <a:spcPts val="0"/>
                        </a:spcAft>
                        <a:buNone/>
                      </a:pPr>
                      <a:r>
                        <a:rPr lang="en-US" sz="1000" dirty="0"/>
                        <a:t>0.1</a:t>
                      </a:r>
                      <a:endParaRPr sz="1000" dirty="0"/>
                    </a:p>
                  </a:txBody>
                  <a:tcPr marL="91425" marR="91425" marT="91425" marB="91425"/>
                </a:tc>
                <a:tc>
                  <a:txBody>
                    <a:bodyPr/>
                    <a:lstStyle/>
                    <a:p>
                      <a:pPr marL="0" lvl="0" indent="0" algn="ctr"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3"/>
                  </a:ext>
                </a:extLst>
              </a:tr>
              <a:tr h="3962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t>Development of low mass support and cooling structures for Si trackers (SD)</a:t>
                      </a: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DRD3</a:t>
                      </a:r>
                    </a:p>
                  </a:txBody>
                  <a:tcPr marL="91425" marR="91425" marT="91425" marB="91425"/>
                </a:tc>
                <a:tc>
                  <a:txBody>
                    <a:bodyPr/>
                    <a:lstStyle/>
                    <a:p>
                      <a:pPr marL="0" lvl="0" indent="0" algn="ctr" rtl="0">
                        <a:spcBef>
                          <a:spcPts val="0"/>
                        </a:spcBef>
                        <a:spcAft>
                          <a:spcPts val="0"/>
                        </a:spcAft>
                        <a:buNone/>
                      </a:pPr>
                      <a:r>
                        <a:rPr lang="en-US" sz="1000" dirty="0"/>
                        <a:t>0.1</a:t>
                      </a:r>
                      <a:endParaRPr sz="1000" dirty="0"/>
                    </a:p>
                  </a:txBody>
                  <a:tcPr marL="91425" marR="91425" marT="91425" marB="91425"/>
                </a:tc>
                <a:tc>
                  <a:txBody>
                    <a:bodyPr/>
                    <a:lstStyle/>
                    <a:p>
                      <a:pPr marL="0" lvl="0" indent="0" algn="ctr"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r h="396225">
                <a:tc>
                  <a:txBody>
                    <a:bodyPr/>
                    <a:lstStyle/>
                    <a:p>
                      <a:pPr marL="0" lvl="0" indent="0" algn="l" rtl="0">
                        <a:spcBef>
                          <a:spcPts val="0"/>
                        </a:spcBef>
                        <a:spcAft>
                          <a:spcPts val="0"/>
                        </a:spcAft>
                        <a:buNone/>
                      </a:pPr>
                      <a:r>
                        <a:rPr lang="en-US" sz="1050" b="1" dirty="0"/>
                        <a:t>AI/ML implementation in ASICs (SD)</a:t>
                      </a:r>
                      <a:endParaRPr sz="1050" b="1" dirty="0"/>
                    </a:p>
                  </a:txBody>
                  <a:tcPr marL="91425" marR="91425" marT="91425" marB="91425"/>
                </a:tc>
                <a:tc>
                  <a:txBody>
                    <a:bodyPr/>
                    <a:lstStyle/>
                    <a:p>
                      <a:pPr marL="0" lvl="0" indent="0" algn="ctr" rtl="0">
                        <a:spcBef>
                          <a:spcPts val="0"/>
                        </a:spcBef>
                        <a:spcAft>
                          <a:spcPts val="0"/>
                        </a:spcAft>
                        <a:buNone/>
                      </a:pPr>
                      <a:r>
                        <a:rPr lang="en-US" sz="1000" dirty="0"/>
                        <a:t>DRD7</a:t>
                      </a:r>
                      <a:endParaRPr sz="1000" dirty="0"/>
                    </a:p>
                  </a:txBody>
                  <a:tcPr marL="91425" marR="91425" marT="91425" marB="91425"/>
                </a:tc>
                <a:tc>
                  <a:txBody>
                    <a:bodyPr/>
                    <a:lstStyle/>
                    <a:p>
                      <a:pPr marL="0" lvl="0" indent="0" algn="ctr" rtl="0">
                        <a:spcBef>
                          <a:spcPts val="0"/>
                        </a:spcBef>
                        <a:spcAft>
                          <a:spcPts val="0"/>
                        </a:spcAft>
                        <a:buNone/>
                      </a:pPr>
                      <a:r>
                        <a:rPr lang="en-US" sz="1000" dirty="0"/>
                        <a:t>0.03</a:t>
                      </a:r>
                      <a:endParaRPr sz="1000" dirty="0"/>
                    </a:p>
                  </a:txBody>
                  <a:tcPr marL="91425" marR="91425" marT="91425" marB="91425"/>
                </a:tc>
                <a:tc>
                  <a:txBody>
                    <a:bodyPr/>
                    <a:lstStyle/>
                    <a:p>
                      <a:pPr marL="0" lvl="0" indent="0" algn="ctr" rtl="0">
                        <a:spcBef>
                          <a:spcPts val="0"/>
                        </a:spcBef>
                        <a:spcAft>
                          <a:spcPts val="0"/>
                        </a:spcAft>
                        <a:buNone/>
                      </a:pPr>
                      <a:endParaRPr sz="1000"/>
                    </a:p>
                  </a:txBody>
                  <a:tcPr marL="91425" marR="91425" marT="91425" marB="91425"/>
                </a:tc>
                <a:extLst>
                  <a:ext uri="{0D108BD9-81ED-4DB2-BD59-A6C34878D82A}">
                    <a16:rowId xmlns:a16="http://schemas.microsoft.com/office/drawing/2014/main" val="10005"/>
                  </a:ext>
                </a:extLst>
              </a:tr>
              <a:tr h="396225">
                <a:tc>
                  <a:txBody>
                    <a:bodyPr/>
                    <a:lstStyle/>
                    <a:p>
                      <a:pPr marL="0" lvl="0" indent="0" algn="l" rtl="0">
                        <a:spcBef>
                          <a:spcPts val="0"/>
                        </a:spcBef>
                        <a:spcAft>
                          <a:spcPts val="0"/>
                        </a:spcAft>
                        <a:buNone/>
                      </a:pPr>
                      <a:r>
                        <a:rPr lang="en-US" sz="1050" b="1" dirty="0"/>
                        <a:t>Development of AI/ML, neuromorphic algorithms for Trigger &amp; DAQ Systems (SD)</a:t>
                      </a:r>
                      <a:endParaRPr sz="1050" b="1" dirty="0"/>
                    </a:p>
                  </a:txBody>
                  <a:tcPr marL="91425" marR="91425" marT="91425" marB="91425"/>
                </a:tc>
                <a:tc>
                  <a:txBody>
                    <a:bodyPr/>
                    <a:lstStyle/>
                    <a:p>
                      <a:pPr marL="0" lvl="0" indent="0" algn="ctr" rtl="0">
                        <a:spcBef>
                          <a:spcPts val="0"/>
                        </a:spcBef>
                        <a:spcAft>
                          <a:spcPts val="0"/>
                        </a:spcAft>
                        <a:buNone/>
                      </a:pPr>
                      <a:r>
                        <a:rPr lang="en-US" sz="1000" dirty="0"/>
                        <a:t>Other</a:t>
                      </a:r>
                      <a:endParaRPr sz="1000" dirty="0"/>
                    </a:p>
                  </a:txBody>
                  <a:tcPr marL="91425" marR="91425" marT="91425" marB="91425"/>
                </a:tc>
                <a:tc>
                  <a:txBody>
                    <a:bodyPr/>
                    <a:lstStyle/>
                    <a:p>
                      <a:pPr marL="0" lvl="0" indent="0" algn="ctr" rtl="0">
                        <a:spcBef>
                          <a:spcPts val="0"/>
                        </a:spcBef>
                        <a:spcAft>
                          <a:spcPts val="0"/>
                        </a:spcAft>
                        <a:buNone/>
                      </a:pPr>
                      <a:r>
                        <a:rPr lang="en-US" sz="1000" dirty="0"/>
                        <a:t>0.02</a:t>
                      </a:r>
                      <a:endParaRPr sz="1000" dirty="0"/>
                    </a:p>
                  </a:txBody>
                  <a:tcPr marL="91425" marR="91425" marT="91425" marB="91425"/>
                </a:tc>
                <a:tc>
                  <a:txBody>
                    <a:bodyPr/>
                    <a:lstStyle/>
                    <a:p>
                      <a:pPr marL="0" lvl="0" indent="0" algn="ctr" rtl="0">
                        <a:spcBef>
                          <a:spcPts val="0"/>
                        </a:spcBef>
                        <a:spcAft>
                          <a:spcPts val="0"/>
                        </a:spcAft>
                        <a:buNone/>
                      </a:pPr>
                      <a:endParaRPr sz="1000" dirty="0"/>
                    </a:p>
                  </a:txBody>
                  <a:tcPr marL="91425" marR="91425" marT="91425" marB="91425"/>
                </a:tc>
                <a:extLst>
                  <a:ext uri="{0D108BD9-81ED-4DB2-BD59-A6C34878D82A}">
                    <a16:rowId xmlns:a16="http://schemas.microsoft.com/office/drawing/2014/main" val="10006"/>
                  </a:ext>
                </a:extLst>
              </a:tr>
            </a:tbl>
          </a:graphicData>
        </a:graphic>
      </p:graphicFrame>
      <p:sp>
        <p:nvSpPr>
          <p:cNvPr id="103" name="Google Shape;103;p18"/>
          <p:cNvSpPr txBox="1"/>
          <p:nvPr/>
        </p:nvSpPr>
        <p:spPr>
          <a:xfrm>
            <a:off x="311700" y="4232125"/>
            <a:ext cx="8556838"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2"/>
                </a:solidFill>
              </a:rPr>
              <a:t>Are you interested in developing a US led detector concept for FCC-ee?  </a:t>
            </a:r>
            <a:r>
              <a:rPr lang="en" sz="1600" b="1" dirty="0">
                <a:solidFill>
                  <a:schemeClr val="dk1"/>
                </a:solidFill>
              </a:rPr>
              <a:t>Y</a:t>
            </a:r>
            <a:r>
              <a:rPr lang="en" sz="1600" dirty="0">
                <a:solidFill>
                  <a:schemeClr val="dk2"/>
                </a:solidFill>
              </a:rPr>
              <a:t>  (MH for MDGD)</a:t>
            </a:r>
            <a:endParaRPr sz="1600" dirty="0">
              <a:solidFill>
                <a:schemeClr val="dk2"/>
              </a:solidFill>
            </a:endParaRPr>
          </a:p>
        </p:txBody>
      </p:sp>
      <p:sp>
        <p:nvSpPr>
          <p:cNvPr id="104" name="Google Shape;104;p18"/>
          <p:cNvSpPr txBox="1"/>
          <p:nvPr/>
        </p:nvSpPr>
        <p:spPr>
          <a:xfrm>
            <a:off x="275475" y="3535763"/>
            <a:ext cx="613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Category = Either the DRD/RDC group(s) or say Other.</a:t>
            </a:r>
            <a:endParaRPr sz="1200">
              <a:solidFill>
                <a:schemeClr val="dk1"/>
              </a:solidFill>
            </a:endParaRPr>
          </a:p>
        </p:txBody>
      </p:sp>
      <p:sp>
        <p:nvSpPr>
          <p:cNvPr id="105" name="Google Shape;105;p18"/>
          <p:cNvSpPr txBox="1"/>
          <p:nvPr/>
        </p:nvSpPr>
        <p:spPr>
          <a:xfrm>
            <a:off x="311700" y="4663225"/>
            <a:ext cx="7117800" cy="62167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b="1" dirty="0">
                <a:solidFill>
                  <a:schemeClr val="dk2"/>
                </a:solidFill>
              </a:rPr>
              <a:t>Group point of contact: </a:t>
            </a:r>
            <a:r>
              <a:rPr lang="en" sz="1600" b="1" dirty="0">
                <a:solidFill>
                  <a:schemeClr val="dk1"/>
                </a:solidFill>
              </a:rPr>
              <a:t>Marcus Hohlmann, hohlmann@fit.edu</a:t>
            </a:r>
            <a:endParaRPr sz="1600" b="1" dirty="0">
              <a:solidFill>
                <a:schemeClr val="dk1"/>
              </a:solidFill>
            </a:endParaRPr>
          </a:p>
        </p:txBody>
      </p:sp>
      <p:sp>
        <p:nvSpPr>
          <p:cNvPr id="106" name="Google Shape;106;p18"/>
          <p:cNvSpPr txBox="1"/>
          <p:nvPr/>
        </p:nvSpPr>
        <p:spPr>
          <a:xfrm>
            <a:off x="275475" y="3535763"/>
            <a:ext cx="613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rPr>
              <a:t>Category = Either the </a:t>
            </a:r>
            <a:r>
              <a:rPr lang="en" sz="1200" u="sng" dirty="0">
                <a:solidFill>
                  <a:schemeClr val="hlink"/>
                </a:solidFill>
                <a:hlinkClick r:id="rId3"/>
              </a:rPr>
              <a:t>DRD</a:t>
            </a:r>
            <a:r>
              <a:rPr lang="en" sz="1200" dirty="0">
                <a:solidFill>
                  <a:schemeClr val="dk1"/>
                </a:solidFill>
              </a:rPr>
              <a:t>/</a:t>
            </a:r>
            <a:r>
              <a:rPr lang="en" sz="1200" u="sng" dirty="0">
                <a:solidFill>
                  <a:schemeClr val="hlink"/>
                </a:solidFill>
                <a:hlinkClick r:id="rId4"/>
              </a:rPr>
              <a:t>RDC</a:t>
            </a:r>
            <a:r>
              <a:rPr lang="en" sz="1200" dirty="0">
                <a:solidFill>
                  <a:schemeClr val="dk1"/>
                </a:solidFill>
              </a:rPr>
              <a:t> group(s) or say Oth</a:t>
            </a:r>
            <a:endParaRPr sz="1200" dirty="0">
              <a:solidFill>
                <a:schemeClr val="dk1"/>
              </a:solidFill>
            </a:endParaRPr>
          </a:p>
        </p:txBody>
      </p:sp>
      <p:pic>
        <p:nvPicPr>
          <p:cNvPr id="3" name="Picture 2" descr="A black background with red text&#10;&#10;Description automatically generated">
            <a:extLst>
              <a:ext uri="{FF2B5EF4-FFF2-40B4-BE49-F238E27FC236}">
                <a16:creationId xmlns:a16="http://schemas.microsoft.com/office/drawing/2014/main" id="{5D94C9FD-569B-C9D4-9B47-411E26CA0F0E}"/>
              </a:ext>
            </a:extLst>
          </p:cNvPr>
          <p:cNvPicPr>
            <a:picLocks noChangeAspect="1"/>
          </p:cNvPicPr>
          <p:nvPr/>
        </p:nvPicPr>
        <p:blipFill>
          <a:blip r:embed="rId5"/>
          <a:stretch>
            <a:fillRect/>
          </a:stretch>
        </p:blipFill>
        <p:spPr>
          <a:xfrm>
            <a:off x="6871188" y="0"/>
            <a:ext cx="2149970" cy="64599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511</Words>
  <Application>Microsoft Office PowerPoint</Application>
  <PresentationFormat>On-screen Show (16:9)</PresentationFormat>
  <Paragraphs>58</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 Light</vt:lpstr>
      <vt:lpstr>PowerPoint Presentation</vt:lpstr>
      <vt:lpstr>Estimated short-term (FY24-FY25) involvement in FCC activities: (Scientific: Base program supported people, Technical: Other funding 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Marcus Hohlmann</cp:lastModifiedBy>
  <cp:revision>5</cp:revision>
  <dcterms:modified xsi:type="dcterms:W3CDTF">2024-03-21T19:45:33Z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2024-03-15T12:14:19Z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7d92ef70-0526-421c-8521-75399447819d</vt:lpwstr>
  </property>
  <property fmtid="{D5CDD505-2E9C-101B-9397-08002B2CF9AE}" pid="8" name="MSIP_Label_4044bd30-2ed7-4c9d-9d12-46200872a97b_ContentBits">
    <vt:lpwstr>0</vt:lpwstr>
  </property>
</Properties>
</file>